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11.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notesSlides/notesSlide30.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6.xml" ContentType="application/vnd.openxmlformats-officedocument.presentationml.slideLayout+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2.xml" ContentType="application/vnd.openxmlformats-officedocument.presentationml.slideLayout+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3.xml" ContentType="application/vnd.openxmlformats-officedocument.presentationml.notesSlide+xml"/>
  <Override PartName="/ppt/diagrams/quickStyle6.xml" ContentType="application/vnd.openxmlformats-officedocument.drawingml.diagramStyle+xml"/>
  <Override PartName="/ppt/diagrams/drawing4.xml" ContentType="application/vnd.ms-office.drawingml.diagramDrawing+xml"/>
  <Override PartName="/ppt/diagrams/colors4.xml" ContentType="application/vnd.openxmlformats-officedocument.drawingml.diagramColors+xml"/>
  <Override PartName="/ppt/theme/theme2.xml" ContentType="application/vnd.openxmlformats-officedocument.theme+xml"/>
  <Override PartName="/ppt/diagrams/quickStyle4.xml" ContentType="application/vnd.openxmlformats-officedocument.drawingml.diagramStyle+xml"/>
  <Override PartName="/ppt/diagrams/layout6.xml" ContentType="application/vnd.openxmlformats-officedocument.drawingml.diagramLayout+xml"/>
  <Override PartName="/ppt/diagrams/colors6.xml" ContentType="application/vnd.openxmlformats-officedocument.drawingml.diagramColors+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6.xml" ContentType="application/vnd.ms-office.drawingml.diagramDrawing+xml"/>
  <Override PartName="/ppt/diagrams/drawing3.xml" ContentType="application/vnd.ms-office.drawingml.diagramDrawing+xml"/>
  <Override PartName="/ppt/theme/theme3.xml" ContentType="application/vnd.openxmlformats-officedocument.them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layout4.xml" ContentType="application/vnd.openxmlformats-officedocument.drawingml.diagramLayout+xml"/>
  <Override PartName="/ppt/diagrams/quickStyle7.xml" ContentType="application/vnd.openxmlformats-officedocument.drawingml.diagramStyle+xml"/>
  <Override PartName="/ppt/diagrams/layout7.xml" ContentType="application/vnd.openxmlformats-officedocument.drawingml.diagramLayou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1.xml" ContentType="application/vnd.openxmlformats-officedocument.theme+xml"/>
  <Override PartName="/ppt/diagrams/colors7.xml" ContentType="application/vnd.openxmlformats-officedocument.drawingml.diagramColors+xml"/>
  <Override PartName="/ppt/diagrams/drawing7.xml" ContentType="application/vnd.ms-office.drawingml.diagramDrawing+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15" r:id="rId2"/>
    <p:sldId id="912" r:id="rId3"/>
    <p:sldId id="816" r:id="rId4"/>
    <p:sldId id="914" r:id="rId5"/>
    <p:sldId id="915" r:id="rId6"/>
    <p:sldId id="814" r:id="rId7"/>
    <p:sldId id="919" r:id="rId8"/>
    <p:sldId id="921" r:id="rId9"/>
    <p:sldId id="920" r:id="rId10"/>
    <p:sldId id="922" r:id="rId11"/>
    <p:sldId id="918" r:id="rId12"/>
    <p:sldId id="923" r:id="rId13"/>
    <p:sldId id="924" r:id="rId14"/>
    <p:sldId id="925" r:id="rId15"/>
    <p:sldId id="870" r:id="rId16"/>
    <p:sldId id="934" r:id="rId17"/>
    <p:sldId id="928" r:id="rId18"/>
    <p:sldId id="929" r:id="rId19"/>
    <p:sldId id="931" r:id="rId20"/>
    <p:sldId id="932" r:id="rId21"/>
    <p:sldId id="935" r:id="rId22"/>
    <p:sldId id="933" r:id="rId23"/>
    <p:sldId id="936" r:id="rId24"/>
    <p:sldId id="937" r:id="rId25"/>
    <p:sldId id="939" r:id="rId26"/>
    <p:sldId id="940" r:id="rId27"/>
    <p:sldId id="943" r:id="rId28"/>
    <p:sldId id="942" r:id="rId29"/>
    <p:sldId id="938" r:id="rId30"/>
    <p:sldId id="941" r:id="rId31"/>
    <p:sldId id="948" r:id="rId32"/>
    <p:sldId id="946" r:id="rId33"/>
    <p:sldId id="944" r:id="rId34"/>
    <p:sldId id="945" r:id="rId35"/>
    <p:sldId id="947" r:id="rId36"/>
    <p:sldId id="875"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02D7D6-0540-4629-AE1D-7F7F6DE39726}">
          <p14:sldIdLst>
            <p14:sldId id="815"/>
            <p14:sldId id="912"/>
            <p14:sldId id="816"/>
            <p14:sldId id="914"/>
            <p14:sldId id="915"/>
            <p14:sldId id="814"/>
            <p14:sldId id="919"/>
            <p14:sldId id="921"/>
            <p14:sldId id="920"/>
            <p14:sldId id="922"/>
            <p14:sldId id="918"/>
            <p14:sldId id="923"/>
            <p14:sldId id="924"/>
            <p14:sldId id="925"/>
            <p14:sldId id="870"/>
          </p14:sldIdLst>
        </p14:section>
        <p14:section name="Hands On Tour" id="{6FF612A9-715D-49A5-B31A-C9D4BA100603}">
          <p14:sldIdLst>
            <p14:sldId id="934"/>
            <p14:sldId id="928"/>
            <p14:sldId id="929"/>
            <p14:sldId id="931"/>
            <p14:sldId id="932"/>
            <p14:sldId id="935"/>
            <p14:sldId id="933"/>
            <p14:sldId id="936"/>
            <p14:sldId id="937"/>
            <p14:sldId id="939"/>
            <p14:sldId id="940"/>
            <p14:sldId id="943"/>
            <p14:sldId id="942"/>
            <p14:sldId id="938"/>
            <p14:sldId id="941"/>
            <p14:sldId id="948"/>
            <p14:sldId id="946"/>
            <p14:sldId id="944"/>
            <p14:sldId id="945"/>
            <p14:sldId id="947"/>
            <p14:sldId id="875"/>
          </p14:sldIdLst>
        </p14:section>
      </p14:sectionLst>
    </p:ext>
    <p:ext uri="{EFAFB233-063F-42B5-8137-9DF3F51BA10A}">
      <p15:sldGuideLst xmlns:p15="http://schemas.microsoft.com/office/powerpoint/2012/main">
        <p15:guide id="1" orient="horz" pos="3204">
          <p15:clr>
            <a:srgbClr val="A4A3A4"/>
          </p15:clr>
        </p15:guide>
        <p15:guide id="2" orient="horz" pos="2916">
          <p15:clr>
            <a:srgbClr val="A4A3A4"/>
          </p15:clr>
        </p15:guide>
        <p15:guide id="3" orient="horz" pos="2196">
          <p15:clr>
            <a:srgbClr val="A4A3A4"/>
          </p15:clr>
        </p15:guide>
        <p15:guide id="4" orient="horz" pos="276">
          <p15:clr>
            <a:srgbClr val="A4A3A4"/>
          </p15:clr>
        </p15:guide>
        <p15:guide id="5" orient="horz" pos="468">
          <p15:clr>
            <a:srgbClr val="A4A3A4"/>
          </p15:clr>
        </p15:guide>
        <p15:guide id="6" pos="5712">
          <p15:clr>
            <a:srgbClr val="A4A3A4"/>
          </p15:clr>
        </p15:guide>
        <p15:guide id="7" pos="5376">
          <p15:clr>
            <a:srgbClr val="A4A3A4"/>
          </p15:clr>
        </p15:guide>
        <p15:guide id="8" pos="4224">
          <p15:clr>
            <a:srgbClr val="A4A3A4"/>
          </p15:clr>
        </p15:guide>
        <p15:guide id="9" pos="48">
          <p15:clr>
            <a:srgbClr val="A4A3A4"/>
          </p15:clr>
        </p15:guide>
        <p15:guide id="10" pos="7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00"/>
    <a:srgbClr val="49688C"/>
    <a:srgbClr val="ED4058"/>
    <a:srgbClr val="EC435B"/>
    <a:srgbClr val="364D66"/>
    <a:srgbClr val="D8DBE1"/>
    <a:srgbClr val="A8AFB9"/>
    <a:srgbClr val="F94760"/>
    <a:srgbClr val="F5F7F9"/>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7" autoAdjust="0"/>
    <p:restoredTop sz="91358" autoAdjust="0"/>
  </p:normalViewPr>
  <p:slideViewPr>
    <p:cSldViewPr>
      <p:cViewPr varScale="1">
        <p:scale>
          <a:sx n="107" d="100"/>
          <a:sy n="107" d="100"/>
        </p:scale>
        <p:origin x="720" y="96"/>
      </p:cViewPr>
      <p:guideLst>
        <p:guide orient="horz" pos="3204"/>
        <p:guide orient="horz" pos="2916"/>
        <p:guide orient="horz" pos="2196"/>
        <p:guide orient="horz" pos="276"/>
        <p:guide orient="horz" pos="468"/>
        <p:guide pos="5712"/>
        <p:guide pos="5376"/>
        <p:guide pos="4224"/>
        <p:guide pos="48"/>
        <p:guide pos="720"/>
      </p:guideLst>
    </p:cSldViewPr>
  </p:slideViewPr>
  <p:notesTextViewPr>
    <p:cViewPr>
      <p:scale>
        <a:sx n="1" d="1"/>
        <a:sy n="1" d="1"/>
      </p:scale>
      <p:origin x="0" y="0"/>
    </p:cViewPr>
  </p:notesTextViewPr>
  <p:sorterViewPr>
    <p:cViewPr>
      <p:scale>
        <a:sx n="63" d="100"/>
        <a:sy n="63" d="100"/>
      </p:scale>
      <p:origin x="0" y="0"/>
    </p:cViewPr>
  </p:sorterViewPr>
  <p:notesViewPr>
    <p:cSldViewPr>
      <p:cViewPr varScale="1">
        <p:scale>
          <a:sx n="53" d="100"/>
          <a:sy n="53" d="100"/>
        </p:scale>
        <p:origin x="-29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diagrams/_rels/data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43833-AF89-4D89-B551-D731A85DCC3E}" type="doc">
      <dgm:prSet loTypeId="urn:microsoft.com/office/officeart/2005/8/layout/list1" loCatId="Inbox" qsTypeId="urn:microsoft.com/office/officeart/2005/8/quickstyle/simple1" qsCatId="simple" csTypeId="urn:microsoft.com/office/officeart/2005/8/colors/ColorSchemeForSuggestions" csCatId="other" phldr="1"/>
      <dgm:spPr/>
      <dgm:t>
        <a:bodyPr/>
        <a:lstStyle/>
        <a:p>
          <a:endParaRPr lang="en-US"/>
        </a:p>
      </dgm:t>
    </dgm:pt>
    <dgm:pt modelId="{6E4F276C-7132-4BCD-BA60-93A1624CA87F}">
      <dgm:prSet/>
      <dgm:spPr/>
      <dgm:t>
        <a:bodyPr/>
        <a:lstStyle/>
        <a:p>
          <a:r>
            <a:rPr lang="en-US" b="0" i="0" dirty="0"/>
            <a:t>In this training you will learn:</a:t>
          </a:r>
          <a:endParaRPr lang="en-US" dirty="0"/>
        </a:p>
      </dgm:t>
    </dgm:pt>
    <dgm:pt modelId="{BDC02D45-A237-4B62-AEE3-72EEDC239FEC}" type="parTrans" cxnId="{99669F36-C285-47CB-8D13-B99059A14AD5}">
      <dgm:prSet/>
      <dgm:spPr/>
      <dgm:t>
        <a:bodyPr/>
        <a:lstStyle/>
        <a:p>
          <a:endParaRPr lang="en-US"/>
        </a:p>
      </dgm:t>
    </dgm:pt>
    <dgm:pt modelId="{DCAD949C-C519-499A-A3AE-75C126CC7347}" type="sibTrans" cxnId="{99669F36-C285-47CB-8D13-B99059A14AD5}">
      <dgm:prSet/>
      <dgm:spPr/>
      <dgm:t>
        <a:bodyPr/>
        <a:lstStyle/>
        <a:p>
          <a:endParaRPr lang="en-US"/>
        </a:p>
      </dgm:t>
    </dgm:pt>
    <dgm:pt modelId="{E4CA55F5-3112-4A6B-9DC8-C1A1F57FC056}">
      <dgm:prSet/>
      <dgm:spPr/>
      <dgm:t>
        <a:bodyPr/>
        <a:lstStyle/>
        <a:p>
          <a:r>
            <a:rPr lang="en-US" b="0" i="0" dirty="0"/>
            <a:t>How Starfish supports our retention initiatives</a:t>
          </a:r>
          <a:endParaRPr lang="en-US" dirty="0"/>
        </a:p>
      </dgm:t>
    </dgm:pt>
    <dgm:pt modelId="{220EC9D3-94A9-424D-B8AB-53B27EB65B08}" type="parTrans" cxnId="{8D2F84CB-CDEF-49AF-9B25-B73B0B66E444}">
      <dgm:prSet/>
      <dgm:spPr/>
      <dgm:t>
        <a:bodyPr/>
        <a:lstStyle/>
        <a:p>
          <a:endParaRPr lang="en-US"/>
        </a:p>
      </dgm:t>
    </dgm:pt>
    <dgm:pt modelId="{FAD24E06-6213-4779-BEAC-AF9F67BCA3E8}" type="sibTrans" cxnId="{8D2F84CB-CDEF-49AF-9B25-B73B0B66E444}">
      <dgm:prSet/>
      <dgm:spPr/>
      <dgm:t>
        <a:bodyPr/>
        <a:lstStyle/>
        <a:p>
          <a:endParaRPr lang="en-US"/>
        </a:p>
      </dgm:t>
    </dgm:pt>
    <dgm:pt modelId="{B1AE6BDB-8D19-4481-A0A2-0FFEA110497E}">
      <dgm:prSet/>
      <dgm:spPr/>
      <dgm:t>
        <a:bodyPr/>
        <a:lstStyle/>
        <a:p>
          <a:r>
            <a:rPr lang="en-US" b="0" i="0" dirty="0"/>
            <a:t>What role you play in this initiative</a:t>
          </a:r>
          <a:endParaRPr lang="en-US" dirty="0"/>
        </a:p>
      </dgm:t>
    </dgm:pt>
    <dgm:pt modelId="{8E9E560A-F74D-42FA-9DD5-324A47D277C9}" type="parTrans" cxnId="{B6290151-C3F9-4CB4-9BFD-46FD8EA73EEE}">
      <dgm:prSet/>
      <dgm:spPr/>
      <dgm:t>
        <a:bodyPr/>
        <a:lstStyle/>
        <a:p>
          <a:endParaRPr lang="en-US"/>
        </a:p>
      </dgm:t>
    </dgm:pt>
    <dgm:pt modelId="{73894A32-46F0-4A7B-A294-579F1AF3210C}" type="sibTrans" cxnId="{B6290151-C3F9-4CB4-9BFD-46FD8EA73EEE}">
      <dgm:prSet/>
      <dgm:spPr/>
      <dgm:t>
        <a:bodyPr/>
        <a:lstStyle/>
        <a:p>
          <a:endParaRPr lang="en-US"/>
        </a:p>
      </dgm:t>
    </dgm:pt>
    <dgm:pt modelId="{F2304567-0C19-4C55-B678-A5B697DD712B}">
      <dgm:prSet/>
      <dgm:spPr/>
      <dgm:t>
        <a:bodyPr/>
        <a:lstStyle/>
        <a:p>
          <a:r>
            <a:rPr lang="en-US" b="0" i="0" dirty="0"/>
            <a:t>How to login and navigate Starfish </a:t>
          </a:r>
          <a:endParaRPr lang="en-US" dirty="0"/>
        </a:p>
      </dgm:t>
    </dgm:pt>
    <dgm:pt modelId="{606A6B47-018D-41D3-90B8-72D42445CC4C}" type="parTrans" cxnId="{9E054929-4DFD-4EC1-AB02-3736218FF7FA}">
      <dgm:prSet/>
      <dgm:spPr/>
      <dgm:t>
        <a:bodyPr/>
        <a:lstStyle/>
        <a:p>
          <a:endParaRPr lang="en-US"/>
        </a:p>
      </dgm:t>
    </dgm:pt>
    <dgm:pt modelId="{EB5E77F8-7C60-4865-BB21-303757EEA60C}" type="sibTrans" cxnId="{9E054929-4DFD-4EC1-AB02-3736218FF7FA}">
      <dgm:prSet/>
      <dgm:spPr/>
      <dgm:t>
        <a:bodyPr/>
        <a:lstStyle/>
        <a:p>
          <a:endParaRPr lang="en-US"/>
        </a:p>
      </dgm:t>
    </dgm:pt>
    <dgm:pt modelId="{3777E00F-8132-4994-9E0E-9BECEB79E9E3}">
      <dgm:prSet/>
      <dgm:spPr/>
      <dgm:t>
        <a:bodyPr/>
        <a:lstStyle/>
        <a:p>
          <a:r>
            <a:rPr lang="en-US" b="0" i="0" dirty="0"/>
            <a:t>How instructors and advisors will raise and manage alerts</a:t>
          </a:r>
          <a:endParaRPr lang="en-US" dirty="0"/>
        </a:p>
      </dgm:t>
    </dgm:pt>
    <dgm:pt modelId="{5E32A301-0959-4972-BA74-B7E2A2912A75}" type="parTrans" cxnId="{2572387B-CDC5-4F16-8706-C0D2B1C5BFB8}">
      <dgm:prSet/>
      <dgm:spPr/>
      <dgm:t>
        <a:bodyPr/>
        <a:lstStyle/>
        <a:p>
          <a:endParaRPr lang="en-US"/>
        </a:p>
      </dgm:t>
    </dgm:pt>
    <dgm:pt modelId="{D950294B-D752-40DB-AB55-7E85A555DF10}" type="sibTrans" cxnId="{2572387B-CDC5-4F16-8706-C0D2B1C5BFB8}">
      <dgm:prSet/>
      <dgm:spPr/>
      <dgm:t>
        <a:bodyPr/>
        <a:lstStyle/>
        <a:p>
          <a:endParaRPr lang="en-US"/>
        </a:p>
      </dgm:t>
    </dgm:pt>
    <dgm:pt modelId="{44D9A73C-5E12-4200-B34A-80D8A0E32104}">
      <dgm:prSet/>
      <dgm:spPr/>
      <dgm:t>
        <a:bodyPr/>
        <a:lstStyle/>
        <a:p>
          <a:r>
            <a:rPr lang="en-US" dirty="0"/>
            <a:t>Where to go for resources/support</a:t>
          </a:r>
        </a:p>
      </dgm:t>
    </dgm:pt>
    <dgm:pt modelId="{8134FC77-E20D-45DD-ABF9-F31E8EB0DF54}" type="parTrans" cxnId="{6A24A721-ABE8-4DFB-AEE3-1108CEDFEA9A}">
      <dgm:prSet/>
      <dgm:spPr/>
      <dgm:t>
        <a:bodyPr/>
        <a:lstStyle/>
        <a:p>
          <a:endParaRPr lang="en-US"/>
        </a:p>
      </dgm:t>
    </dgm:pt>
    <dgm:pt modelId="{52E56B6B-8076-4BEC-93E4-EE37935C3479}" type="sibTrans" cxnId="{6A24A721-ABE8-4DFB-AEE3-1108CEDFEA9A}">
      <dgm:prSet/>
      <dgm:spPr/>
      <dgm:t>
        <a:bodyPr/>
        <a:lstStyle/>
        <a:p>
          <a:endParaRPr lang="en-US"/>
        </a:p>
      </dgm:t>
    </dgm:pt>
    <dgm:pt modelId="{1F50C424-425D-49A9-B672-DA482C5E84B2}" type="pres">
      <dgm:prSet presAssocID="{F1043833-AF89-4D89-B551-D731A85DCC3E}" presName="linear" presStyleCnt="0">
        <dgm:presLayoutVars>
          <dgm:dir/>
          <dgm:animLvl val="lvl"/>
          <dgm:resizeHandles val="exact"/>
        </dgm:presLayoutVars>
      </dgm:prSet>
      <dgm:spPr/>
      <dgm:t>
        <a:bodyPr/>
        <a:lstStyle/>
        <a:p>
          <a:endParaRPr lang="en-US"/>
        </a:p>
      </dgm:t>
    </dgm:pt>
    <dgm:pt modelId="{41B1D613-3FFE-4F27-89BF-B04E879AF034}" type="pres">
      <dgm:prSet presAssocID="{6E4F276C-7132-4BCD-BA60-93A1624CA87F}" presName="parentLin" presStyleCnt="0"/>
      <dgm:spPr/>
    </dgm:pt>
    <dgm:pt modelId="{BE986FEB-72F7-4414-8BAF-78B2EC6D70F8}" type="pres">
      <dgm:prSet presAssocID="{6E4F276C-7132-4BCD-BA60-93A1624CA87F}" presName="parentLeftMargin" presStyleLbl="node1" presStyleIdx="0" presStyleCnt="1"/>
      <dgm:spPr/>
      <dgm:t>
        <a:bodyPr/>
        <a:lstStyle/>
        <a:p>
          <a:endParaRPr lang="en-US"/>
        </a:p>
      </dgm:t>
    </dgm:pt>
    <dgm:pt modelId="{9BA28902-F4FC-48D1-86BE-924E03E2D2C6}" type="pres">
      <dgm:prSet presAssocID="{6E4F276C-7132-4BCD-BA60-93A1624CA87F}" presName="parentText" presStyleLbl="node1" presStyleIdx="0" presStyleCnt="1" custScaleX="124136" custScaleY="93476" custLinFactNeighborX="-94891" custLinFactNeighborY="-21116">
        <dgm:presLayoutVars>
          <dgm:chMax val="0"/>
          <dgm:bulletEnabled val="1"/>
        </dgm:presLayoutVars>
      </dgm:prSet>
      <dgm:spPr/>
      <dgm:t>
        <a:bodyPr/>
        <a:lstStyle/>
        <a:p>
          <a:endParaRPr lang="en-US"/>
        </a:p>
      </dgm:t>
    </dgm:pt>
    <dgm:pt modelId="{768E4534-A45F-491C-8E06-2C375666CCE4}" type="pres">
      <dgm:prSet presAssocID="{6E4F276C-7132-4BCD-BA60-93A1624CA87F}" presName="negativeSpace" presStyleCnt="0"/>
      <dgm:spPr/>
    </dgm:pt>
    <dgm:pt modelId="{BB78772E-340F-437E-BD71-B43F37863D46}" type="pres">
      <dgm:prSet presAssocID="{6E4F276C-7132-4BCD-BA60-93A1624CA87F}" presName="childText" presStyleLbl="conFgAcc1" presStyleIdx="0" presStyleCnt="1" custLinFactNeighborX="-4354" custLinFactNeighborY="32442">
        <dgm:presLayoutVars>
          <dgm:bulletEnabled val="1"/>
        </dgm:presLayoutVars>
      </dgm:prSet>
      <dgm:spPr/>
      <dgm:t>
        <a:bodyPr/>
        <a:lstStyle/>
        <a:p>
          <a:endParaRPr lang="en-US"/>
        </a:p>
      </dgm:t>
    </dgm:pt>
  </dgm:ptLst>
  <dgm:cxnLst>
    <dgm:cxn modelId="{816BDC0F-E1CA-498D-984C-FB612B0BBE36}" type="presOf" srcId="{6E4F276C-7132-4BCD-BA60-93A1624CA87F}" destId="{9BA28902-F4FC-48D1-86BE-924E03E2D2C6}" srcOrd="1" destOrd="0" presId="urn:microsoft.com/office/officeart/2005/8/layout/list1"/>
    <dgm:cxn modelId="{E5693615-695B-4AA5-A77A-8B240F10C578}" type="presOf" srcId="{3777E00F-8132-4994-9E0E-9BECEB79E9E3}" destId="{BB78772E-340F-437E-BD71-B43F37863D46}" srcOrd="0" destOrd="3" presId="urn:microsoft.com/office/officeart/2005/8/layout/list1"/>
    <dgm:cxn modelId="{3773BD45-9F4C-4B39-95F8-D9BFA0BC6273}" type="presOf" srcId="{F2304567-0C19-4C55-B678-A5B697DD712B}" destId="{BB78772E-340F-437E-BD71-B43F37863D46}" srcOrd="0" destOrd="2" presId="urn:microsoft.com/office/officeart/2005/8/layout/list1"/>
    <dgm:cxn modelId="{C6CE8E75-B1A0-492B-B987-265332C8BAE3}" type="presOf" srcId="{B1AE6BDB-8D19-4481-A0A2-0FFEA110497E}" destId="{BB78772E-340F-437E-BD71-B43F37863D46}" srcOrd="0" destOrd="1" presId="urn:microsoft.com/office/officeart/2005/8/layout/list1"/>
    <dgm:cxn modelId="{43D66DB3-7FBF-4293-853B-06159BEF92D7}" type="presOf" srcId="{E4CA55F5-3112-4A6B-9DC8-C1A1F57FC056}" destId="{BB78772E-340F-437E-BD71-B43F37863D46}" srcOrd="0" destOrd="0" presId="urn:microsoft.com/office/officeart/2005/8/layout/list1"/>
    <dgm:cxn modelId="{F75A6478-4D8E-4DAA-A6D7-A5FB42509455}" type="presOf" srcId="{F1043833-AF89-4D89-B551-D731A85DCC3E}" destId="{1F50C424-425D-49A9-B672-DA482C5E84B2}" srcOrd="0" destOrd="0" presId="urn:microsoft.com/office/officeart/2005/8/layout/list1"/>
    <dgm:cxn modelId="{9E054929-4DFD-4EC1-AB02-3736218FF7FA}" srcId="{6E4F276C-7132-4BCD-BA60-93A1624CA87F}" destId="{F2304567-0C19-4C55-B678-A5B697DD712B}" srcOrd="2" destOrd="0" parTransId="{606A6B47-018D-41D3-90B8-72D42445CC4C}" sibTransId="{EB5E77F8-7C60-4865-BB21-303757EEA60C}"/>
    <dgm:cxn modelId="{6A24A721-ABE8-4DFB-AEE3-1108CEDFEA9A}" srcId="{6E4F276C-7132-4BCD-BA60-93A1624CA87F}" destId="{44D9A73C-5E12-4200-B34A-80D8A0E32104}" srcOrd="4" destOrd="0" parTransId="{8134FC77-E20D-45DD-ABF9-F31E8EB0DF54}" sibTransId="{52E56B6B-8076-4BEC-93E4-EE37935C3479}"/>
    <dgm:cxn modelId="{8D2F84CB-CDEF-49AF-9B25-B73B0B66E444}" srcId="{6E4F276C-7132-4BCD-BA60-93A1624CA87F}" destId="{E4CA55F5-3112-4A6B-9DC8-C1A1F57FC056}" srcOrd="0" destOrd="0" parTransId="{220EC9D3-94A9-424D-B8AB-53B27EB65B08}" sibTransId="{FAD24E06-6213-4779-BEAC-AF9F67BCA3E8}"/>
    <dgm:cxn modelId="{B8E8074A-88EA-4DA4-84B5-6E915AA3EC0D}" type="presOf" srcId="{44D9A73C-5E12-4200-B34A-80D8A0E32104}" destId="{BB78772E-340F-437E-BD71-B43F37863D46}" srcOrd="0" destOrd="4" presId="urn:microsoft.com/office/officeart/2005/8/layout/list1"/>
    <dgm:cxn modelId="{B6290151-C3F9-4CB4-9BFD-46FD8EA73EEE}" srcId="{6E4F276C-7132-4BCD-BA60-93A1624CA87F}" destId="{B1AE6BDB-8D19-4481-A0A2-0FFEA110497E}" srcOrd="1" destOrd="0" parTransId="{8E9E560A-F74D-42FA-9DD5-324A47D277C9}" sibTransId="{73894A32-46F0-4A7B-A294-579F1AF3210C}"/>
    <dgm:cxn modelId="{99669F36-C285-47CB-8D13-B99059A14AD5}" srcId="{F1043833-AF89-4D89-B551-D731A85DCC3E}" destId="{6E4F276C-7132-4BCD-BA60-93A1624CA87F}" srcOrd="0" destOrd="0" parTransId="{BDC02D45-A237-4B62-AEE3-72EEDC239FEC}" sibTransId="{DCAD949C-C519-499A-A3AE-75C126CC7347}"/>
    <dgm:cxn modelId="{9BD34A19-8E99-4787-83D4-1DC47B107FD6}" type="presOf" srcId="{6E4F276C-7132-4BCD-BA60-93A1624CA87F}" destId="{BE986FEB-72F7-4414-8BAF-78B2EC6D70F8}" srcOrd="0" destOrd="0" presId="urn:microsoft.com/office/officeart/2005/8/layout/list1"/>
    <dgm:cxn modelId="{2572387B-CDC5-4F16-8706-C0D2B1C5BFB8}" srcId="{6E4F276C-7132-4BCD-BA60-93A1624CA87F}" destId="{3777E00F-8132-4994-9E0E-9BECEB79E9E3}" srcOrd="3" destOrd="0" parTransId="{5E32A301-0959-4972-BA74-B7E2A2912A75}" sibTransId="{D950294B-D752-40DB-AB55-7E85A555DF10}"/>
    <dgm:cxn modelId="{6E066C7F-544B-4C83-A55B-58C2657B9A0B}" type="presParOf" srcId="{1F50C424-425D-49A9-B672-DA482C5E84B2}" destId="{41B1D613-3FFE-4F27-89BF-B04E879AF034}" srcOrd="0" destOrd="0" presId="urn:microsoft.com/office/officeart/2005/8/layout/list1"/>
    <dgm:cxn modelId="{F7ADB81A-2D41-4BAE-8230-1B6DF1FF9189}" type="presParOf" srcId="{41B1D613-3FFE-4F27-89BF-B04E879AF034}" destId="{BE986FEB-72F7-4414-8BAF-78B2EC6D70F8}" srcOrd="0" destOrd="0" presId="urn:microsoft.com/office/officeart/2005/8/layout/list1"/>
    <dgm:cxn modelId="{1C816AE6-A8FB-4334-A855-258DEEBD651B}" type="presParOf" srcId="{41B1D613-3FFE-4F27-89BF-B04E879AF034}" destId="{9BA28902-F4FC-48D1-86BE-924E03E2D2C6}" srcOrd="1" destOrd="0" presId="urn:microsoft.com/office/officeart/2005/8/layout/list1"/>
    <dgm:cxn modelId="{29F86D24-4CEC-4A77-AC5E-D2737927DD18}" type="presParOf" srcId="{1F50C424-425D-49A9-B672-DA482C5E84B2}" destId="{768E4534-A45F-491C-8E06-2C375666CCE4}" srcOrd="1" destOrd="0" presId="urn:microsoft.com/office/officeart/2005/8/layout/list1"/>
    <dgm:cxn modelId="{5900B2DC-DED7-40CF-BA5E-A25767648414}" type="presParOf" srcId="{1F50C424-425D-49A9-B672-DA482C5E84B2}" destId="{BB78772E-340F-437E-BD71-B43F37863D46}"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89FC32-FD02-4F04-8B45-44F1FA5DFB3A}" type="doc">
      <dgm:prSet loTypeId="urn:microsoft.com/office/officeart/2005/8/layout/vList5" loCatId="Inbox" qsTypeId="urn:microsoft.com/office/officeart/2005/8/quickstyle/simple1" qsCatId="simple" csTypeId="urn:microsoft.com/office/officeart/2005/8/colors/accent1_2" csCatId="accent1" phldr="1"/>
      <dgm:spPr/>
      <dgm:t>
        <a:bodyPr/>
        <a:lstStyle/>
        <a:p>
          <a:endParaRPr lang="en-US"/>
        </a:p>
      </dgm:t>
    </dgm:pt>
    <dgm:pt modelId="{C0244870-A03E-4067-AC39-254AD568AD4F}">
      <dgm:prSet custT="1"/>
      <dgm:spPr/>
      <dgm:t>
        <a:bodyPr/>
        <a:lstStyle/>
        <a:p>
          <a:r>
            <a:rPr lang="en-US" sz="2800" dirty="0"/>
            <a:t>Our Team</a:t>
          </a:r>
        </a:p>
      </dgm:t>
    </dgm:pt>
    <dgm:pt modelId="{0807DF90-3012-467C-8009-8DBD4949C38B}" type="parTrans" cxnId="{257255FE-B272-4456-9674-99BFCD90B35F}">
      <dgm:prSet/>
      <dgm:spPr/>
      <dgm:t>
        <a:bodyPr/>
        <a:lstStyle/>
        <a:p>
          <a:endParaRPr lang="en-US"/>
        </a:p>
      </dgm:t>
    </dgm:pt>
    <dgm:pt modelId="{8996D45B-E48A-4DF4-BB87-53C7F5BB2C49}" type="sibTrans" cxnId="{257255FE-B272-4456-9674-99BFCD90B35F}">
      <dgm:prSet/>
      <dgm:spPr/>
      <dgm:t>
        <a:bodyPr/>
        <a:lstStyle/>
        <a:p>
          <a:endParaRPr lang="en-US"/>
        </a:p>
      </dgm:t>
    </dgm:pt>
    <dgm:pt modelId="{B8F148E9-3664-4DCE-8ADC-9D820445CD5D}">
      <dgm:prSet custT="1"/>
      <dgm:spPr/>
      <dgm:t>
        <a:bodyPr/>
        <a:lstStyle/>
        <a:p>
          <a:r>
            <a:rPr lang="en-US" sz="2800" dirty="0"/>
            <a:t>Our Initiative</a:t>
          </a:r>
        </a:p>
      </dgm:t>
    </dgm:pt>
    <dgm:pt modelId="{7B616655-E2AB-4E5D-B830-439F8EC2458A}" type="parTrans" cxnId="{E6B534ED-B480-416C-A2D3-C5C468326F9D}">
      <dgm:prSet/>
      <dgm:spPr/>
      <dgm:t>
        <a:bodyPr/>
        <a:lstStyle/>
        <a:p>
          <a:endParaRPr lang="en-US"/>
        </a:p>
      </dgm:t>
    </dgm:pt>
    <dgm:pt modelId="{18AF1568-4980-4042-AB53-6E0C4043E601}" type="sibTrans" cxnId="{E6B534ED-B480-416C-A2D3-C5C468326F9D}">
      <dgm:prSet/>
      <dgm:spPr/>
      <dgm:t>
        <a:bodyPr/>
        <a:lstStyle/>
        <a:p>
          <a:endParaRPr lang="en-US"/>
        </a:p>
      </dgm:t>
    </dgm:pt>
    <dgm:pt modelId="{7949996C-DCCD-4E46-911D-94737B99E8E2}">
      <dgm:prSet/>
      <dgm:spPr/>
      <dgm:t>
        <a:bodyPr/>
        <a:lstStyle/>
        <a:p>
          <a:r>
            <a:rPr lang="en-US" dirty="0"/>
            <a:t>Measuring Success</a:t>
          </a:r>
        </a:p>
      </dgm:t>
    </dgm:pt>
    <dgm:pt modelId="{2631CC87-777C-469E-AB35-DB827E1C4A66}" type="parTrans" cxnId="{B98B7B47-6B6E-4F9E-B73E-D73479895757}">
      <dgm:prSet/>
      <dgm:spPr/>
      <dgm:t>
        <a:bodyPr/>
        <a:lstStyle/>
        <a:p>
          <a:endParaRPr lang="en-US"/>
        </a:p>
      </dgm:t>
    </dgm:pt>
    <dgm:pt modelId="{D77266CE-603B-4032-BFBF-03D13CF84002}" type="sibTrans" cxnId="{B98B7B47-6B6E-4F9E-B73E-D73479895757}">
      <dgm:prSet/>
      <dgm:spPr/>
      <dgm:t>
        <a:bodyPr/>
        <a:lstStyle/>
        <a:p>
          <a:endParaRPr lang="en-US"/>
        </a:p>
      </dgm:t>
    </dgm:pt>
    <dgm:pt modelId="{49729731-FBE9-4C77-BB22-8A036A591360}">
      <dgm:prSet custT="1"/>
      <dgm:spPr/>
      <dgm:t>
        <a:bodyPr/>
        <a:lstStyle/>
        <a:p>
          <a:r>
            <a:rPr lang="en-US" sz="2800" dirty="0"/>
            <a:t>Our System</a:t>
          </a:r>
        </a:p>
      </dgm:t>
    </dgm:pt>
    <dgm:pt modelId="{D7F617B8-3395-4B3A-8312-C00A1E47A7E7}" type="parTrans" cxnId="{1FCA854C-8C23-46C1-A262-4E8CE576E2F1}">
      <dgm:prSet/>
      <dgm:spPr/>
      <dgm:t>
        <a:bodyPr/>
        <a:lstStyle/>
        <a:p>
          <a:endParaRPr lang="en-US"/>
        </a:p>
      </dgm:t>
    </dgm:pt>
    <dgm:pt modelId="{C2D45AEA-0886-4FD3-8759-3797CA8CC0F4}" type="sibTrans" cxnId="{1FCA854C-8C23-46C1-A262-4E8CE576E2F1}">
      <dgm:prSet/>
      <dgm:spPr/>
      <dgm:t>
        <a:bodyPr/>
        <a:lstStyle/>
        <a:p>
          <a:endParaRPr lang="en-US"/>
        </a:p>
      </dgm:t>
    </dgm:pt>
    <dgm:pt modelId="{1C792AF4-0F13-42C2-B84F-9ABDD07C13F4}">
      <dgm:prSet/>
      <dgm:spPr/>
      <dgm:t>
        <a:bodyPr/>
        <a:lstStyle/>
        <a:p>
          <a:pPr>
            <a:lnSpc>
              <a:spcPct val="150000"/>
            </a:lnSpc>
          </a:pPr>
          <a:r>
            <a:rPr lang="en-US" dirty="0"/>
            <a:t>Overview/Benefits</a:t>
          </a:r>
        </a:p>
      </dgm:t>
    </dgm:pt>
    <dgm:pt modelId="{3774B0B1-C97D-4EFE-97F2-4E8F743FD8F7}" type="parTrans" cxnId="{045B29FA-1E3E-4483-B695-2D06940C82ED}">
      <dgm:prSet/>
      <dgm:spPr/>
      <dgm:t>
        <a:bodyPr/>
        <a:lstStyle/>
        <a:p>
          <a:endParaRPr lang="en-US"/>
        </a:p>
      </dgm:t>
    </dgm:pt>
    <dgm:pt modelId="{809576B5-FB7A-445D-AB8B-E5B1FCF80B16}" type="sibTrans" cxnId="{045B29FA-1E3E-4483-B695-2D06940C82ED}">
      <dgm:prSet/>
      <dgm:spPr/>
      <dgm:t>
        <a:bodyPr/>
        <a:lstStyle/>
        <a:p>
          <a:endParaRPr lang="en-US"/>
        </a:p>
      </dgm:t>
    </dgm:pt>
    <dgm:pt modelId="{F1571A36-A0E1-4E7C-BE88-D27D03AD63DF}">
      <dgm:prSet/>
      <dgm:spPr/>
      <dgm:t>
        <a:bodyPr/>
        <a:lstStyle/>
        <a:p>
          <a:pPr>
            <a:lnSpc>
              <a:spcPct val="150000"/>
            </a:lnSpc>
          </a:pPr>
          <a:r>
            <a:rPr lang="en-US" dirty="0"/>
            <a:t>Expectations &amp; Workflow</a:t>
          </a:r>
        </a:p>
      </dgm:t>
    </dgm:pt>
    <dgm:pt modelId="{C6104D27-3A51-46A6-B40B-A8B2BBE38129}" type="parTrans" cxnId="{D5DDBF2E-4C89-48D3-B00C-01AB9088C4A6}">
      <dgm:prSet/>
      <dgm:spPr/>
      <dgm:t>
        <a:bodyPr/>
        <a:lstStyle/>
        <a:p>
          <a:endParaRPr lang="en-US"/>
        </a:p>
      </dgm:t>
    </dgm:pt>
    <dgm:pt modelId="{7FF58BDD-0D3D-46E8-9E1C-12A2C53A88E6}" type="sibTrans" cxnId="{D5DDBF2E-4C89-48D3-B00C-01AB9088C4A6}">
      <dgm:prSet/>
      <dgm:spPr/>
      <dgm:t>
        <a:bodyPr/>
        <a:lstStyle/>
        <a:p>
          <a:endParaRPr lang="en-US"/>
        </a:p>
      </dgm:t>
    </dgm:pt>
    <dgm:pt modelId="{8B7B6C1B-D3B3-4718-9550-125DB3457BE3}">
      <dgm:prSet/>
      <dgm:spPr/>
      <dgm:t>
        <a:bodyPr/>
        <a:lstStyle/>
        <a:p>
          <a:pPr>
            <a:lnSpc>
              <a:spcPct val="150000"/>
            </a:lnSpc>
          </a:pPr>
          <a:r>
            <a:rPr lang="en-US" dirty="0"/>
            <a:t>Hands on Tour</a:t>
          </a:r>
        </a:p>
      </dgm:t>
    </dgm:pt>
    <dgm:pt modelId="{036E5903-8DC8-4724-83FE-EC41EE81E8CF}" type="parTrans" cxnId="{3E29E36A-1B1B-4926-B905-D9F3D74D91B6}">
      <dgm:prSet/>
      <dgm:spPr/>
      <dgm:t>
        <a:bodyPr/>
        <a:lstStyle/>
        <a:p>
          <a:endParaRPr lang="en-US"/>
        </a:p>
      </dgm:t>
    </dgm:pt>
    <dgm:pt modelId="{2C3FB266-C14D-4B50-8A5E-525F02FFEB0E}" type="sibTrans" cxnId="{3E29E36A-1B1B-4926-B905-D9F3D74D91B6}">
      <dgm:prSet/>
      <dgm:spPr/>
      <dgm:t>
        <a:bodyPr/>
        <a:lstStyle/>
        <a:p>
          <a:endParaRPr lang="en-US"/>
        </a:p>
      </dgm:t>
    </dgm:pt>
    <dgm:pt modelId="{0EF512C5-DC2C-42B8-8393-0ECFEE8F88DB}">
      <dgm:prSet custT="1"/>
      <dgm:spPr/>
      <dgm:t>
        <a:bodyPr/>
        <a:lstStyle/>
        <a:p>
          <a:r>
            <a:rPr lang="en-US" sz="2800" dirty="0"/>
            <a:t>Wrap Up</a:t>
          </a:r>
        </a:p>
      </dgm:t>
    </dgm:pt>
    <dgm:pt modelId="{10D9B995-9BB4-418C-BD9B-CEB57F5B8FF4}" type="parTrans" cxnId="{960870B7-6156-4B8F-B456-BCA5E3088335}">
      <dgm:prSet/>
      <dgm:spPr/>
      <dgm:t>
        <a:bodyPr/>
        <a:lstStyle/>
        <a:p>
          <a:endParaRPr lang="en-US"/>
        </a:p>
      </dgm:t>
    </dgm:pt>
    <dgm:pt modelId="{06907992-4524-438B-9B56-ED2DB502D97E}" type="sibTrans" cxnId="{960870B7-6156-4B8F-B456-BCA5E3088335}">
      <dgm:prSet/>
      <dgm:spPr/>
      <dgm:t>
        <a:bodyPr/>
        <a:lstStyle/>
        <a:p>
          <a:endParaRPr lang="en-US"/>
        </a:p>
      </dgm:t>
    </dgm:pt>
    <dgm:pt modelId="{6B66F521-4634-4C5C-9651-C75DB9D56BBD}">
      <dgm:prSet/>
      <dgm:spPr/>
      <dgm:t>
        <a:bodyPr/>
        <a:lstStyle/>
        <a:p>
          <a:r>
            <a:rPr lang="en-US" dirty="0"/>
            <a:t>Resources &amp; Support</a:t>
          </a:r>
        </a:p>
      </dgm:t>
    </dgm:pt>
    <dgm:pt modelId="{0D89A6F0-18C1-496E-B408-C6599B972677}" type="parTrans" cxnId="{56F772F6-6A9D-468D-B057-D77647E942CE}">
      <dgm:prSet/>
      <dgm:spPr/>
      <dgm:t>
        <a:bodyPr/>
        <a:lstStyle/>
        <a:p>
          <a:endParaRPr lang="en-US"/>
        </a:p>
      </dgm:t>
    </dgm:pt>
    <dgm:pt modelId="{BEC90594-B31C-4B8D-815C-EDF17DA52563}" type="sibTrans" cxnId="{56F772F6-6A9D-468D-B057-D77647E942CE}">
      <dgm:prSet/>
      <dgm:spPr/>
      <dgm:t>
        <a:bodyPr/>
        <a:lstStyle/>
        <a:p>
          <a:endParaRPr lang="en-US"/>
        </a:p>
      </dgm:t>
    </dgm:pt>
    <dgm:pt modelId="{0B94F271-016C-4D1C-9DA8-1014E226BF9A}">
      <dgm:prSet/>
      <dgm:spPr/>
      <dgm:t>
        <a:bodyPr/>
        <a:lstStyle/>
        <a:p>
          <a:r>
            <a:rPr lang="en-US" dirty="0"/>
            <a:t>Who’s Involved</a:t>
          </a:r>
        </a:p>
      </dgm:t>
    </dgm:pt>
    <dgm:pt modelId="{74EA16F6-500B-45BA-853C-6756911860FA}" type="parTrans" cxnId="{670438F4-B7FE-4098-912B-BECF6EFD1B76}">
      <dgm:prSet/>
      <dgm:spPr/>
      <dgm:t>
        <a:bodyPr/>
        <a:lstStyle/>
        <a:p>
          <a:endParaRPr lang="en-US"/>
        </a:p>
      </dgm:t>
    </dgm:pt>
    <dgm:pt modelId="{54103367-0FF9-4A67-9062-61CE997080CE}" type="sibTrans" cxnId="{670438F4-B7FE-4098-912B-BECF6EFD1B76}">
      <dgm:prSet/>
      <dgm:spPr/>
      <dgm:t>
        <a:bodyPr/>
        <a:lstStyle/>
        <a:p>
          <a:endParaRPr lang="en-US"/>
        </a:p>
      </dgm:t>
    </dgm:pt>
    <dgm:pt modelId="{230F8595-6471-4212-8A5B-5D2F4F1E00F3}" type="pres">
      <dgm:prSet presAssocID="{ED89FC32-FD02-4F04-8B45-44F1FA5DFB3A}" presName="Name0" presStyleCnt="0">
        <dgm:presLayoutVars>
          <dgm:dir/>
          <dgm:animLvl val="lvl"/>
          <dgm:resizeHandles val="exact"/>
        </dgm:presLayoutVars>
      </dgm:prSet>
      <dgm:spPr/>
      <dgm:t>
        <a:bodyPr/>
        <a:lstStyle/>
        <a:p>
          <a:endParaRPr lang="en-US"/>
        </a:p>
      </dgm:t>
    </dgm:pt>
    <dgm:pt modelId="{4B73422B-A5AE-4840-8345-16B4F6407D5B}" type="pres">
      <dgm:prSet presAssocID="{C0244870-A03E-4067-AC39-254AD568AD4F}" presName="linNode" presStyleCnt="0"/>
      <dgm:spPr/>
    </dgm:pt>
    <dgm:pt modelId="{F1F8A951-1921-4677-81DC-7ADBA3679573}" type="pres">
      <dgm:prSet presAssocID="{C0244870-A03E-4067-AC39-254AD568AD4F}" presName="parentText" presStyleLbl="node1" presStyleIdx="0" presStyleCnt="4">
        <dgm:presLayoutVars>
          <dgm:chMax val="1"/>
          <dgm:bulletEnabled val="1"/>
        </dgm:presLayoutVars>
      </dgm:prSet>
      <dgm:spPr/>
      <dgm:t>
        <a:bodyPr/>
        <a:lstStyle/>
        <a:p>
          <a:endParaRPr lang="en-US"/>
        </a:p>
      </dgm:t>
    </dgm:pt>
    <dgm:pt modelId="{F2660D08-E378-4FE3-848D-1328BE5C5DC0}" type="pres">
      <dgm:prSet presAssocID="{C0244870-A03E-4067-AC39-254AD568AD4F}" presName="descendantText" presStyleLbl="alignAccFollowNode1" presStyleIdx="0" presStyleCnt="4">
        <dgm:presLayoutVars>
          <dgm:bulletEnabled val="1"/>
        </dgm:presLayoutVars>
      </dgm:prSet>
      <dgm:spPr/>
      <dgm:t>
        <a:bodyPr/>
        <a:lstStyle/>
        <a:p>
          <a:endParaRPr lang="en-US"/>
        </a:p>
      </dgm:t>
    </dgm:pt>
    <dgm:pt modelId="{A993EEC5-7564-44CA-A6F7-77E4FD27AC71}" type="pres">
      <dgm:prSet presAssocID="{8996D45B-E48A-4DF4-BB87-53C7F5BB2C49}" presName="sp" presStyleCnt="0"/>
      <dgm:spPr/>
    </dgm:pt>
    <dgm:pt modelId="{187C5EB7-623F-4736-8F52-A75A36FB096C}" type="pres">
      <dgm:prSet presAssocID="{B8F148E9-3664-4DCE-8ADC-9D820445CD5D}" presName="linNode" presStyleCnt="0"/>
      <dgm:spPr/>
    </dgm:pt>
    <dgm:pt modelId="{48756597-B842-4E81-BCC6-34DDD627F456}" type="pres">
      <dgm:prSet presAssocID="{B8F148E9-3664-4DCE-8ADC-9D820445CD5D}" presName="parentText" presStyleLbl="node1" presStyleIdx="1" presStyleCnt="4">
        <dgm:presLayoutVars>
          <dgm:chMax val="1"/>
          <dgm:bulletEnabled val="1"/>
        </dgm:presLayoutVars>
      </dgm:prSet>
      <dgm:spPr/>
      <dgm:t>
        <a:bodyPr/>
        <a:lstStyle/>
        <a:p>
          <a:endParaRPr lang="en-US"/>
        </a:p>
      </dgm:t>
    </dgm:pt>
    <dgm:pt modelId="{2542EB4C-125C-4FDA-833F-13A6C5E0EEF7}" type="pres">
      <dgm:prSet presAssocID="{B8F148E9-3664-4DCE-8ADC-9D820445CD5D}" presName="descendantText" presStyleLbl="alignAccFollowNode1" presStyleIdx="1" presStyleCnt="4">
        <dgm:presLayoutVars>
          <dgm:bulletEnabled val="1"/>
        </dgm:presLayoutVars>
      </dgm:prSet>
      <dgm:spPr/>
      <dgm:t>
        <a:bodyPr/>
        <a:lstStyle/>
        <a:p>
          <a:endParaRPr lang="en-US"/>
        </a:p>
      </dgm:t>
    </dgm:pt>
    <dgm:pt modelId="{A96E8459-51B8-4AC6-B63A-FFC81550A92F}" type="pres">
      <dgm:prSet presAssocID="{18AF1568-4980-4042-AB53-6E0C4043E601}" presName="sp" presStyleCnt="0"/>
      <dgm:spPr/>
    </dgm:pt>
    <dgm:pt modelId="{E466C582-7689-41BC-B781-84DB89D3E8A4}" type="pres">
      <dgm:prSet presAssocID="{49729731-FBE9-4C77-BB22-8A036A591360}" presName="linNode" presStyleCnt="0"/>
      <dgm:spPr/>
    </dgm:pt>
    <dgm:pt modelId="{FB716E21-8604-4EF3-80E6-C6697E48EDFB}" type="pres">
      <dgm:prSet presAssocID="{49729731-FBE9-4C77-BB22-8A036A591360}" presName="parentText" presStyleLbl="node1" presStyleIdx="2" presStyleCnt="4" custScaleY="177246">
        <dgm:presLayoutVars>
          <dgm:chMax val="1"/>
          <dgm:bulletEnabled val="1"/>
        </dgm:presLayoutVars>
      </dgm:prSet>
      <dgm:spPr/>
      <dgm:t>
        <a:bodyPr/>
        <a:lstStyle/>
        <a:p>
          <a:endParaRPr lang="en-US"/>
        </a:p>
      </dgm:t>
    </dgm:pt>
    <dgm:pt modelId="{77E32A0C-0F1B-4F1C-9DAE-74C19BF03E6A}" type="pres">
      <dgm:prSet presAssocID="{49729731-FBE9-4C77-BB22-8A036A591360}" presName="descendantText" presStyleLbl="alignAccFollowNode1" presStyleIdx="2" presStyleCnt="4" custScaleY="197264">
        <dgm:presLayoutVars>
          <dgm:bulletEnabled val="1"/>
        </dgm:presLayoutVars>
      </dgm:prSet>
      <dgm:spPr/>
      <dgm:t>
        <a:bodyPr/>
        <a:lstStyle/>
        <a:p>
          <a:endParaRPr lang="en-US"/>
        </a:p>
      </dgm:t>
    </dgm:pt>
    <dgm:pt modelId="{A22BF4CC-B6D3-4630-BAEF-71D242E5FB5E}" type="pres">
      <dgm:prSet presAssocID="{C2D45AEA-0886-4FD3-8759-3797CA8CC0F4}" presName="sp" presStyleCnt="0"/>
      <dgm:spPr/>
    </dgm:pt>
    <dgm:pt modelId="{43AD030B-050B-4F84-9CA0-C090856D924C}" type="pres">
      <dgm:prSet presAssocID="{0EF512C5-DC2C-42B8-8393-0ECFEE8F88DB}" presName="linNode" presStyleCnt="0"/>
      <dgm:spPr/>
    </dgm:pt>
    <dgm:pt modelId="{287A82B7-B242-4DE9-836E-3A2F82C3ED0B}" type="pres">
      <dgm:prSet presAssocID="{0EF512C5-DC2C-42B8-8393-0ECFEE8F88DB}" presName="parentText" presStyleLbl="node1" presStyleIdx="3" presStyleCnt="4">
        <dgm:presLayoutVars>
          <dgm:chMax val="1"/>
          <dgm:bulletEnabled val="1"/>
        </dgm:presLayoutVars>
      </dgm:prSet>
      <dgm:spPr/>
      <dgm:t>
        <a:bodyPr/>
        <a:lstStyle/>
        <a:p>
          <a:endParaRPr lang="en-US"/>
        </a:p>
      </dgm:t>
    </dgm:pt>
    <dgm:pt modelId="{8205C516-CCC8-40AA-ADCD-3C8717D21022}" type="pres">
      <dgm:prSet presAssocID="{0EF512C5-DC2C-42B8-8393-0ECFEE8F88DB}" presName="descendantText" presStyleLbl="alignAccFollowNode1" presStyleIdx="3" presStyleCnt="4">
        <dgm:presLayoutVars>
          <dgm:bulletEnabled val="1"/>
        </dgm:presLayoutVars>
      </dgm:prSet>
      <dgm:spPr/>
      <dgm:t>
        <a:bodyPr/>
        <a:lstStyle/>
        <a:p>
          <a:endParaRPr lang="en-US"/>
        </a:p>
      </dgm:t>
    </dgm:pt>
  </dgm:ptLst>
  <dgm:cxnLst>
    <dgm:cxn modelId="{05CF4D0F-9CF0-45B9-BD43-5A25DE5F14F5}" type="presOf" srcId="{F1571A36-A0E1-4E7C-BE88-D27D03AD63DF}" destId="{77E32A0C-0F1B-4F1C-9DAE-74C19BF03E6A}" srcOrd="0" destOrd="1" presId="urn:microsoft.com/office/officeart/2005/8/layout/vList5"/>
    <dgm:cxn modelId="{D5DDBF2E-4C89-48D3-B00C-01AB9088C4A6}" srcId="{49729731-FBE9-4C77-BB22-8A036A591360}" destId="{F1571A36-A0E1-4E7C-BE88-D27D03AD63DF}" srcOrd="1" destOrd="0" parTransId="{C6104D27-3A51-46A6-B40B-A8B2BBE38129}" sibTransId="{7FF58BDD-0D3D-46E8-9E1C-12A2C53A88E6}"/>
    <dgm:cxn modelId="{E6B534ED-B480-416C-A2D3-C5C468326F9D}" srcId="{ED89FC32-FD02-4F04-8B45-44F1FA5DFB3A}" destId="{B8F148E9-3664-4DCE-8ADC-9D820445CD5D}" srcOrd="1" destOrd="0" parTransId="{7B616655-E2AB-4E5D-B830-439F8EC2458A}" sibTransId="{18AF1568-4980-4042-AB53-6E0C4043E601}"/>
    <dgm:cxn modelId="{3E29E36A-1B1B-4926-B905-D9F3D74D91B6}" srcId="{49729731-FBE9-4C77-BB22-8A036A591360}" destId="{8B7B6C1B-D3B3-4718-9550-125DB3457BE3}" srcOrd="2" destOrd="0" parTransId="{036E5903-8DC8-4724-83FE-EC41EE81E8CF}" sibTransId="{2C3FB266-C14D-4B50-8A5E-525F02FFEB0E}"/>
    <dgm:cxn modelId="{94BBBA02-EE68-43E5-868D-2257DFB1412B}" type="presOf" srcId="{B8F148E9-3664-4DCE-8ADC-9D820445CD5D}" destId="{48756597-B842-4E81-BCC6-34DDD627F456}" srcOrd="0" destOrd="0" presId="urn:microsoft.com/office/officeart/2005/8/layout/vList5"/>
    <dgm:cxn modelId="{670438F4-B7FE-4098-912B-BECF6EFD1B76}" srcId="{C0244870-A03E-4067-AC39-254AD568AD4F}" destId="{0B94F271-016C-4D1C-9DA8-1014E226BF9A}" srcOrd="0" destOrd="0" parTransId="{74EA16F6-500B-45BA-853C-6756911860FA}" sibTransId="{54103367-0FF9-4A67-9062-61CE997080CE}"/>
    <dgm:cxn modelId="{92E2C16A-8880-47F3-A836-809147C2FF76}" type="presOf" srcId="{0EF512C5-DC2C-42B8-8393-0ECFEE8F88DB}" destId="{287A82B7-B242-4DE9-836E-3A2F82C3ED0B}" srcOrd="0" destOrd="0" presId="urn:microsoft.com/office/officeart/2005/8/layout/vList5"/>
    <dgm:cxn modelId="{EAB3F343-DB4E-40AD-9579-B0D66BE224C9}" type="presOf" srcId="{1C792AF4-0F13-42C2-B84F-9ABDD07C13F4}" destId="{77E32A0C-0F1B-4F1C-9DAE-74C19BF03E6A}" srcOrd="0" destOrd="0" presId="urn:microsoft.com/office/officeart/2005/8/layout/vList5"/>
    <dgm:cxn modelId="{DEFA03EF-B026-439F-8B23-AAFEFCC88501}" type="presOf" srcId="{49729731-FBE9-4C77-BB22-8A036A591360}" destId="{FB716E21-8604-4EF3-80E6-C6697E48EDFB}" srcOrd="0" destOrd="0" presId="urn:microsoft.com/office/officeart/2005/8/layout/vList5"/>
    <dgm:cxn modelId="{56F772F6-6A9D-468D-B057-D77647E942CE}" srcId="{0EF512C5-DC2C-42B8-8393-0ECFEE8F88DB}" destId="{6B66F521-4634-4C5C-9651-C75DB9D56BBD}" srcOrd="0" destOrd="0" parTransId="{0D89A6F0-18C1-496E-B408-C6599B972677}" sibTransId="{BEC90594-B31C-4B8D-815C-EDF17DA52563}"/>
    <dgm:cxn modelId="{A0226243-ABB6-4142-9A18-CB167FC35072}" type="presOf" srcId="{0B94F271-016C-4D1C-9DA8-1014E226BF9A}" destId="{F2660D08-E378-4FE3-848D-1328BE5C5DC0}" srcOrd="0" destOrd="0" presId="urn:microsoft.com/office/officeart/2005/8/layout/vList5"/>
    <dgm:cxn modelId="{B98B7B47-6B6E-4F9E-B73E-D73479895757}" srcId="{B8F148E9-3664-4DCE-8ADC-9D820445CD5D}" destId="{7949996C-DCCD-4E46-911D-94737B99E8E2}" srcOrd="0" destOrd="0" parTransId="{2631CC87-777C-469E-AB35-DB827E1C4A66}" sibTransId="{D77266CE-603B-4032-BFBF-03D13CF84002}"/>
    <dgm:cxn modelId="{615BC7E5-AE7F-4D5F-801D-ED137966E7B7}" type="presOf" srcId="{C0244870-A03E-4067-AC39-254AD568AD4F}" destId="{F1F8A951-1921-4677-81DC-7ADBA3679573}" srcOrd="0" destOrd="0" presId="urn:microsoft.com/office/officeart/2005/8/layout/vList5"/>
    <dgm:cxn modelId="{F0B9216C-7EF5-4592-93E6-40096FA67EEC}" type="presOf" srcId="{6B66F521-4634-4C5C-9651-C75DB9D56BBD}" destId="{8205C516-CCC8-40AA-ADCD-3C8717D21022}" srcOrd="0" destOrd="0" presId="urn:microsoft.com/office/officeart/2005/8/layout/vList5"/>
    <dgm:cxn modelId="{CD251EC7-9970-4EDB-8745-BF9690C3D4DE}" type="presOf" srcId="{7949996C-DCCD-4E46-911D-94737B99E8E2}" destId="{2542EB4C-125C-4FDA-833F-13A6C5E0EEF7}" srcOrd="0" destOrd="0" presId="urn:microsoft.com/office/officeart/2005/8/layout/vList5"/>
    <dgm:cxn modelId="{1FCA854C-8C23-46C1-A262-4E8CE576E2F1}" srcId="{ED89FC32-FD02-4F04-8B45-44F1FA5DFB3A}" destId="{49729731-FBE9-4C77-BB22-8A036A591360}" srcOrd="2" destOrd="0" parTransId="{D7F617B8-3395-4B3A-8312-C00A1E47A7E7}" sibTransId="{C2D45AEA-0886-4FD3-8759-3797CA8CC0F4}"/>
    <dgm:cxn modelId="{045B29FA-1E3E-4483-B695-2D06940C82ED}" srcId="{49729731-FBE9-4C77-BB22-8A036A591360}" destId="{1C792AF4-0F13-42C2-B84F-9ABDD07C13F4}" srcOrd="0" destOrd="0" parTransId="{3774B0B1-C97D-4EFE-97F2-4E8F743FD8F7}" sibTransId="{809576B5-FB7A-445D-AB8B-E5B1FCF80B16}"/>
    <dgm:cxn modelId="{257255FE-B272-4456-9674-99BFCD90B35F}" srcId="{ED89FC32-FD02-4F04-8B45-44F1FA5DFB3A}" destId="{C0244870-A03E-4067-AC39-254AD568AD4F}" srcOrd="0" destOrd="0" parTransId="{0807DF90-3012-467C-8009-8DBD4949C38B}" sibTransId="{8996D45B-E48A-4DF4-BB87-53C7F5BB2C49}"/>
    <dgm:cxn modelId="{17B54134-9A97-4228-A0C2-EEC15BF4F1D5}" type="presOf" srcId="{ED89FC32-FD02-4F04-8B45-44F1FA5DFB3A}" destId="{230F8595-6471-4212-8A5B-5D2F4F1E00F3}" srcOrd="0" destOrd="0" presId="urn:microsoft.com/office/officeart/2005/8/layout/vList5"/>
    <dgm:cxn modelId="{6389F92D-4B24-4DAA-BF95-16783ECE0388}" type="presOf" srcId="{8B7B6C1B-D3B3-4718-9550-125DB3457BE3}" destId="{77E32A0C-0F1B-4F1C-9DAE-74C19BF03E6A}" srcOrd="0" destOrd="2" presId="urn:microsoft.com/office/officeart/2005/8/layout/vList5"/>
    <dgm:cxn modelId="{960870B7-6156-4B8F-B456-BCA5E3088335}" srcId="{ED89FC32-FD02-4F04-8B45-44F1FA5DFB3A}" destId="{0EF512C5-DC2C-42B8-8393-0ECFEE8F88DB}" srcOrd="3" destOrd="0" parTransId="{10D9B995-9BB4-418C-BD9B-CEB57F5B8FF4}" sibTransId="{06907992-4524-438B-9B56-ED2DB502D97E}"/>
    <dgm:cxn modelId="{7D57E72A-78E7-40E6-8060-FB0099960702}" type="presParOf" srcId="{230F8595-6471-4212-8A5B-5D2F4F1E00F3}" destId="{4B73422B-A5AE-4840-8345-16B4F6407D5B}" srcOrd="0" destOrd="0" presId="urn:microsoft.com/office/officeart/2005/8/layout/vList5"/>
    <dgm:cxn modelId="{E912ED0A-67A9-4B3B-A51E-C3A0929661EF}" type="presParOf" srcId="{4B73422B-A5AE-4840-8345-16B4F6407D5B}" destId="{F1F8A951-1921-4677-81DC-7ADBA3679573}" srcOrd="0" destOrd="0" presId="urn:microsoft.com/office/officeart/2005/8/layout/vList5"/>
    <dgm:cxn modelId="{B58A6CC9-ECA4-4C36-9F1C-5E376D161A9F}" type="presParOf" srcId="{4B73422B-A5AE-4840-8345-16B4F6407D5B}" destId="{F2660D08-E378-4FE3-848D-1328BE5C5DC0}" srcOrd="1" destOrd="0" presId="urn:microsoft.com/office/officeart/2005/8/layout/vList5"/>
    <dgm:cxn modelId="{44947F26-60E3-47D6-8E4E-FF27969520FA}" type="presParOf" srcId="{230F8595-6471-4212-8A5B-5D2F4F1E00F3}" destId="{A993EEC5-7564-44CA-A6F7-77E4FD27AC71}" srcOrd="1" destOrd="0" presId="urn:microsoft.com/office/officeart/2005/8/layout/vList5"/>
    <dgm:cxn modelId="{EC19480C-FE02-45EE-8F99-E6E1975976FC}" type="presParOf" srcId="{230F8595-6471-4212-8A5B-5D2F4F1E00F3}" destId="{187C5EB7-623F-4736-8F52-A75A36FB096C}" srcOrd="2" destOrd="0" presId="urn:microsoft.com/office/officeart/2005/8/layout/vList5"/>
    <dgm:cxn modelId="{B860A133-E000-4402-8213-6872126425C9}" type="presParOf" srcId="{187C5EB7-623F-4736-8F52-A75A36FB096C}" destId="{48756597-B842-4E81-BCC6-34DDD627F456}" srcOrd="0" destOrd="0" presId="urn:microsoft.com/office/officeart/2005/8/layout/vList5"/>
    <dgm:cxn modelId="{7E68D862-F34A-49CF-9DE3-98E935E70992}" type="presParOf" srcId="{187C5EB7-623F-4736-8F52-A75A36FB096C}" destId="{2542EB4C-125C-4FDA-833F-13A6C5E0EEF7}" srcOrd="1" destOrd="0" presId="urn:microsoft.com/office/officeart/2005/8/layout/vList5"/>
    <dgm:cxn modelId="{23616304-FB9F-47C6-80AB-4CA920641A80}" type="presParOf" srcId="{230F8595-6471-4212-8A5B-5D2F4F1E00F3}" destId="{A96E8459-51B8-4AC6-B63A-FFC81550A92F}" srcOrd="3" destOrd="0" presId="urn:microsoft.com/office/officeart/2005/8/layout/vList5"/>
    <dgm:cxn modelId="{6EACD5B4-58CF-44E2-A359-F05724CC1051}" type="presParOf" srcId="{230F8595-6471-4212-8A5B-5D2F4F1E00F3}" destId="{E466C582-7689-41BC-B781-84DB89D3E8A4}" srcOrd="4" destOrd="0" presId="urn:microsoft.com/office/officeart/2005/8/layout/vList5"/>
    <dgm:cxn modelId="{1F6CF92D-BDB4-489A-80C5-C90157B993FC}" type="presParOf" srcId="{E466C582-7689-41BC-B781-84DB89D3E8A4}" destId="{FB716E21-8604-4EF3-80E6-C6697E48EDFB}" srcOrd="0" destOrd="0" presId="urn:microsoft.com/office/officeart/2005/8/layout/vList5"/>
    <dgm:cxn modelId="{7C119F09-A960-4C88-B8A6-2DBB69193A44}" type="presParOf" srcId="{E466C582-7689-41BC-B781-84DB89D3E8A4}" destId="{77E32A0C-0F1B-4F1C-9DAE-74C19BF03E6A}" srcOrd="1" destOrd="0" presId="urn:microsoft.com/office/officeart/2005/8/layout/vList5"/>
    <dgm:cxn modelId="{7F297D6C-A015-4947-A722-4F0136767902}" type="presParOf" srcId="{230F8595-6471-4212-8A5B-5D2F4F1E00F3}" destId="{A22BF4CC-B6D3-4630-BAEF-71D242E5FB5E}" srcOrd="5" destOrd="0" presId="urn:microsoft.com/office/officeart/2005/8/layout/vList5"/>
    <dgm:cxn modelId="{FBA4C5CB-16AC-4CEE-982A-7E6AD8A632B4}" type="presParOf" srcId="{230F8595-6471-4212-8A5B-5D2F4F1E00F3}" destId="{43AD030B-050B-4F84-9CA0-C090856D924C}" srcOrd="6" destOrd="0" presId="urn:microsoft.com/office/officeart/2005/8/layout/vList5"/>
    <dgm:cxn modelId="{9601F311-B016-457D-A684-4664392EE3A4}" type="presParOf" srcId="{43AD030B-050B-4F84-9CA0-C090856D924C}" destId="{287A82B7-B242-4DE9-836E-3A2F82C3ED0B}" srcOrd="0" destOrd="0" presId="urn:microsoft.com/office/officeart/2005/8/layout/vList5"/>
    <dgm:cxn modelId="{FCDCA988-FC35-4EE5-8106-B90963E2EF03}" type="presParOf" srcId="{43AD030B-050B-4F84-9CA0-C090856D924C}" destId="{8205C516-CCC8-40AA-ADCD-3C8717D2102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F1BA06-6894-4F7C-8772-061E9A85F873}" type="doc">
      <dgm:prSet loTypeId="urn:microsoft.com/office/officeart/2005/8/layout/vList2" loCatId="Inbox" qsTypeId="urn:microsoft.com/office/officeart/2005/8/quickstyle/simple1" qsCatId="simple" csTypeId="urn:microsoft.com/office/officeart/2005/8/colors/colorful3" csCatId="colorful" phldr="1"/>
      <dgm:spPr/>
      <dgm:t>
        <a:bodyPr/>
        <a:lstStyle/>
        <a:p>
          <a:endParaRPr lang="en-US"/>
        </a:p>
      </dgm:t>
    </dgm:pt>
    <dgm:pt modelId="{DD1F5F1B-71CF-465D-AFD8-59980C78A831}">
      <dgm:prSet/>
      <dgm:spPr/>
      <dgm:t>
        <a:bodyPr/>
        <a:lstStyle/>
        <a:p>
          <a:r>
            <a:rPr lang="en-US" b="0" i="0" dirty="0"/>
            <a:t>Executive Sponsor:</a:t>
          </a:r>
          <a:endParaRPr lang="en-US" dirty="0"/>
        </a:p>
      </dgm:t>
    </dgm:pt>
    <dgm:pt modelId="{8875F8DC-89D9-48DA-A964-878B11BF0291}" type="parTrans" cxnId="{7EABF76D-D466-4422-9919-A3796728F2C9}">
      <dgm:prSet/>
      <dgm:spPr/>
      <dgm:t>
        <a:bodyPr/>
        <a:lstStyle/>
        <a:p>
          <a:endParaRPr lang="en-US"/>
        </a:p>
      </dgm:t>
    </dgm:pt>
    <dgm:pt modelId="{2B8AA1A2-64B5-4A92-8EEC-3BEE71278BC7}" type="sibTrans" cxnId="{7EABF76D-D466-4422-9919-A3796728F2C9}">
      <dgm:prSet/>
      <dgm:spPr/>
      <dgm:t>
        <a:bodyPr/>
        <a:lstStyle/>
        <a:p>
          <a:endParaRPr lang="en-US"/>
        </a:p>
      </dgm:t>
    </dgm:pt>
    <dgm:pt modelId="{4C10BDC2-5725-43C6-921E-DAE22296CC06}">
      <dgm:prSet/>
      <dgm:spPr/>
      <dgm:t>
        <a:bodyPr/>
        <a:lstStyle/>
        <a:p>
          <a:r>
            <a:rPr lang="en-US" b="0" i="0"/>
            <a:t>Functional Lead:</a:t>
          </a:r>
          <a:endParaRPr lang="en-US"/>
        </a:p>
      </dgm:t>
    </dgm:pt>
    <dgm:pt modelId="{A075D24A-1FE8-493C-8939-9651ED4CB9D7}" type="parTrans" cxnId="{143192D1-2CAA-434F-BABA-3722A4CEDEF5}">
      <dgm:prSet/>
      <dgm:spPr/>
      <dgm:t>
        <a:bodyPr/>
        <a:lstStyle/>
        <a:p>
          <a:endParaRPr lang="en-US"/>
        </a:p>
      </dgm:t>
    </dgm:pt>
    <dgm:pt modelId="{1590D417-9FFA-4D36-83D8-CD30B6DC25F6}" type="sibTrans" cxnId="{143192D1-2CAA-434F-BABA-3722A4CEDEF5}">
      <dgm:prSet/>
      <dgm:spPr/>
      <dgm:t>
        <a:bodyPr/>
        <a:lstStyle/>
        <a:p>
          <a:endParaRPr lang="en-US"/>
        </a:p>
      </dgm:t>
    </dgm:pt>
    <dgm:pt modelId="{CF490F0D-4DE7-44B6-B5D9-84B0DBB52EB3}">
      <dgm:prSet/>
      <dgm:spPr/>
      <dgm:t>
        <a:bodyPr/>
        <a:lstStyle/>
        <a:p>
          <a:r>
            <a:rPr lang="en-US" b="0" i="0"/>
            <a:t>Technical Lead:</a:t>
          </a:r>
          <a:endParaRPr lang="en-US"/>
        </a:p>
      </dgm:t>
    </dgm:pt>
    <dgm:pt modelId="{5B94180E-1ED6-4DC7-A4E1-3E89E2C4F195}" type="parTrans" cxnId="{216AB873-45B1-47E7-9FEC-9849A2403FDF}">
      <dgm:prSet/>
      <dgm:spPr/>
      <dgm:t>
        <a:bodyPr/>
        <a:lstStyle/>
        <a:p>
          <a:endParaRPr lang="en-US"/>
        </a:p>
      </dgm:t>
    </dgm:pt>
    <dgm:pt modelId="{EB308E7D-7DB3-4ABA-8440-86EC1103DC07}" type="sibTrans" cxnId="{216AB873-45B1-47E7-9FEC-9849A2403FDF}">
      <dgm:prSet/>
      <dgm:spPr/>
      <dgm:t>
        <a:bodyPr/>
        <a:lstStyle/>
        <a:p>
          <a:endParaRPr lang="en-US"/>
        </a:p>
      </dgm:t>
    </dgm:pt>
    <dgm:pt modelId="{40D81C2D-491E-4E22-A205-1755D4A49D67}">
      <dgm:prSet/>
      <dgm:spPr/>
      <dgm:t>
        <a:bodyPr/>
        <a:lstStyle/>
        <a:p>
          <a:r>
            <a:rPr lang="en-US" b="0" i="0"/>
            <a:t>Faculty Liaison:</a:t>
          </a:r>
          <a:endParaRPr lang="en-US"/>
        </a:p>
      </dgm:t>
    </dgm:pt>
    <dgm:pt modelId="{65C52481-0697-4C9F-A67E-87353DD8A354}" type="parTrans" cxnId="{53F2230E-5E89-4B39-921E-A59607607778}">
      <dgm:prSet/>
      <dgm:spPr/>
      <dgm:t>
        <a:bodyPr/>
        <a:lstStyle/>
        <a:p>
          <a:endParaRPr lang="en-US"/>
        </a:p>
      </dgm:t>
    </dgm:pt>
    <dgm:pt modelId="{830343F9-656C-4ED7-A95D-4B8FC0564EBA}" type="sibTrans" cxnId="{53F2230E-5E89-4B39-921E-A59607607778}">
      <dgm:prSet/>
      <dgm:spPr/>
      <dgm:t>
        <a:bodyPr/>
        <a:lstStyle/>
        <a:p>
          <a:endParaRPr lang="en-US"/>
        </a:p>
      </dgm:t>
    </dgm:pt>
    <dgm:pt modelId="{780BABAE-0B93-46BA-866F-F812AE8895F9}">
      <dgm:prSet/>
      <dgm:spPr/>
      <dgm:t>
        <a:bodyPr/>
        <a:lstStyle/>
        <a:p>
          <a:r>
            <a:rPr lang="en-US" b="0" i="0"/>
            <a:t>Other members of our team:</a:t>
          </a:r>
          <a:endParaRPr lang="en-US"/>
        </a:p>
      </dgm:t>
    </dgm:pt>
    <dgm:pt modelId="{FB358EE7-5670-4928-8775-0CDFD51C5DC2}" type="parTrans" cxnId="{2E0AF9EE-A710-446D-85F6-5F81DB30BB7B}">
      <dgm:prSet/>
      <dgm:spPr/>
      <dgm:t>
        <a:bodyPr/>
        <a:lstStyle/>
        <a:p>
          <a:endParaRPr lang="en-US"/>
        </a:p>
      </dgm:t>
    </dgm:pt>
    <dgm:pt modelId="{A96F2576-8004-4A46-94E2-DB1FEB5AE248}" type="sibTrans" cxnId="{2E0AF9EE-A710-446D-85F6-5F81DB30BB7B}">
      <dgm:prSet/>
      <dgm:spPr/>
      <dgm:t>
        <a:bodyPr/>
        <a:lstStyle/>
        <a:p>
          <a:endParaRPr lang="en-US"/>
        </a:p>
      </dgm:t>
    </dgm:pt>
    <dgm:pt modelId="{0AFF8E71-1008-4D7D-B112-259A9A7E1BFF}" type="pres">
      <dgm:prSet presAssocID="{82F1BA06-6894-4F7C-8772-061E9A85F873}" presName="linear" presStyleCnt="0">
        <dgm:presLayoutVars>
          <dgm:animLvl val="lvl"/>
          <dgm:resizeHandles val="exact"/>
        </dgm:presLayoutVars>
      </dgm:prSet>
      <dgm:spPr/>
      <dgm:t>
        <a:bodyPr/>
        <a:lstStyle/>
        <a:p>
          <a:endParaRPr lang="en-US"/>
        </a:p>
      </dgm:t>
    </dgm:pt>
    <dgm:pt modelId="{9E40D394-2C5A-4B06-8735-2B7D0F4264BE}" type="pres">
      <dgm:prSet presAssocID="{DD1F5F1B-71CF-465D-AFD8-59980C78A831}" presName="parentText" presStyleLbl="node1" presStyleIdx="0" presStyleCnt="5">
        <dgm:presLayoutVars>
          <dgm:chMax val="0"/>
          <dgm:bulletEnabled val="1"/>
        </dgm:presLayoutVars>
      </dgm:prSet>
      <dgm:spPr/>
      <dgm:t>
        <a:bodyPr/>
        <a:lstStyle/>
        <a:p>
          <a:endParaRPr lang="en-US"/>
        </a:p>
      </dgm:t>
    </dgm:pt>
    <dgm:pt modelId="{2AD9B6D1-3023-46D5-A9B9-166AEF61A297}" type="pres">
      <dgm:prSet presAssocID="{2B8AA1A2-64B5-4A92-8EEC-3BEE71278BC7}" presName="spacer" presStyleCnt="0"/>
      <dgm:spPr/>
    </dgm:pt>
    <dgm:pt modelId="{4FF83AED-450A-4379-A1F6-2A5DDF8EB5EA}" type="pres">
      <dgm:prSet presAssocID="{4C10BDC2-5725-43C6-921E-DAE22296CC06}" presName="parentText" presStyleLbl="node1" presStyleIdx="1" presStyleCnt="5">
        <dgm:presLayoutVars>
          <dgm:chMax val="0"/>
          <dgm:bulletEnabled val="1"/>
        </dgm:presLayoutVars>
      </dgm:prSet>
      <dgm:spPr/>
      <dgm:t>
        <a:bodyPr/>
        <a:lstStyle/>
        <a:p>
          <a:endParaRPr lang="en-US"/>
        </a:p>
      </dgm:t>
    </dgm:pt>
    <dgm:pt modelId="{EECE1217-9903-4DBD-B1D8-100859CF4658}" type="pres">
      <dgm:prSet presAssocID="{1590D417-9FFA-4D36-83D8-CD30B6DC25F6}" presName="spacer" presStyleCnt="0"/>
      <dgm:spPr/>
    </dgm:pt>
    <dgm:pt modelId="{4777C2BD-83D8-4F82-B0EA-A0F3D359DBE5}" type="pres">
      <dgm:prSet presAssocID="{CF490F0D-4DE7-44B6-B5D9-84B0DBB52EB3}" presName="parentText" presStyleLbl="node1" presStyleIdx="2" presStyleCnt="5">
        <dgm:presLayoutVars>
          <dgm:chMax val="0"/>
          <dgm:bulletEnabled val="1"/>
        </dgm:presLayoutVars>
      </dgm:prSet>
      <dgm:spPr/>
      <dgm:t>
        <a:bodyPr/>
        <a:lstStyle/>
        <a:p>
          <a:endParaRPr lang="en-US"/>
        </a:p>
      </dgm:t>
    </dgm:pt>
    <dgm:pt modelId="{5A4F751F-2C1A-4836-8E97-A500AD2DD16B}" type="pres">
      <dgm:prSet presAssocID="{EB308E7D-7DB3-4ABA-8440-86EC1103DC07}" presName="spacer" presStyleCnt="0"/>
      <dgm:spPr/>
    </dgm:pt>
    <dgm:pt modelId="{F89017C7-FF4C-408F-99DA-4CD11DBF5453}" type="pres">
      <dgm:prSet presAssocID="{40D81C2D-491E-4E22-A205-1755D4A49D67}" presName="parentText" presStyleLbl="node1" presStyleIdx="3" presStyleCnt="5">
        <dgm:presLayoutVars>
          <dgm:chMax val="0"/>
          <dgm:bulletEnabled val="1"/>
        </dgm:presLayoutVars>
      </dgm:prSet>
      <dgm:spPr/>
      <dgm:t>
        <a:bodyPr/>
        <a:lstStyle/>
        <a:p>
          <a:endParaRPr lang="en-US"/>
        </a:p>
      </dgm:t>
    </dgm:pt>
    <dgm:pt modelId="{6A0BB592-5E30-4DC6-8B38-5DDF1A2BA265}" type="pres">
      <dgm:prSet presAssocID="{830343F9-656C-4ED7-A95D-4B8FC0564EBA}" presName="spacer" presStyleCnt="0"/>
      <dgm:spPr/>
    </dgm:pt>
    <dgm:pt modelId="{7BEDEF30-2DB3-4C2B-91F5-2E4015255B96}" type="pres">
      <dgm:prSet presAssocID="{780BABAE-0B93-46BA-866F-F812AE8895F9}" presName="parentText" presStyleLbl="node1" presStyleIdx="4" presStyleCnt="5">
        <dgm:presLayoutVars>
          <dgm:chMax val="0"/>
          <dgm:bulletEnabled val="1"/>
        </dgm:presLayoutVars>
      </dgm:prSet>
      <dgm:spPr/>
      <dgm:t>
        <a:bodyPr/>
        <a:lstStyle/>
        <a:p>
          <a:endParaRPr lang="en-US"/>
        </a:p>
      </dgm:t>
    </dgm:pt>
  </dgm:ptLst>
  <dgm:cxnLst>
    <dgm:cxn modelId="{0B234C3D-0239-4F8E-998F-F10F2F1737AA}" type="presOf" srcId="{CF490F0D-4DE7-44B6-B5D9-84B0DBB52EB3}" destId="{4777C2BD-83D8-4F82-B0EA-A0F3D359DBE5}" srcOrd="0" destOrd="0" presId="urn:microsoft.com/office/officeart/2005/8/layout/vList2"/>
    <dgm:cxn modelId="{BED44154-A2A9-4A6F-B3B9-2C543C8F5FEF}" type="presOf" srcId="{82F1BA06-6894-4F7C-8772-061E9A85F873}" destId="{0AFF8E71-1008-4D7D-B112-259A9A7E1BFF}" srcOrd="0" destOrd="0" presId="urn:microsoft.com/office/officeart/2005/8/layout/vList2"/>
    <dgm:cxn modelId="{2E0AF9EE-A710-446D-85F6-5F81DB30BB7B}" srcId="{82F1BA06-6894-4F7C-8772-061E9A85F873}" destId="{780BABAE-0B93-46BA-866F-F812AE8895F9}" srcOrd="4" destOrd="0" parTransId="{FB358EE7-5670-4928-8775-0CDFD51C5DC2}" sibTransId="{A96F2576-8004-4A46-94E2-DB1FEB5AE248}"/>
    <dgm:cxn modelId="{7EABF76D-D466-4422-9919-A3796728F2C9}" srcId="{82F1BA06-6894-4F7C-8772-061E9A85F873}" destId="{DD1F5F1B-71CF-465D-AFD8-59980C78A831}" srcOrd="0" destOrd="0" parTransId="{8875F8DC-89D9-48DA-A964-878B11BF0291}" sibTransId="{2B8AA1A2-64B5-4A92-8EEC-3BEE71278BC7}"/>
    <dgm:cxn modelId="{ADADF534-94C1-4513-8CB1-231E73D0F3AB}" type="presOf" srcId="{40D81C2D-491E-4E22-A205-1755D4A49D67}" destId="{F89017C7-FF4C-408F-99DA-4CD11DBF5453}" srcOrd="0" destOrd="0" presId="urn:microsoft.com/office/officeart/2005/8/layout/vList2"/>
    <dgm:cxn modelId="{E0249A5F-CC4B-4D01-8D6D-1CD7A3C9B9A5}" type="presOf" srcId="{4C10BDC2-5725-43C6-921E-DAE22296CC06}" destId="{4FF83AED-450A-4379-A1F6-2A5DDF8EB5EA}" srcOrd="0" destOrd="0" presId="urn:microsoft.com/office/officeart/2005/8/layout/vList2"/>
    <dgm:cxn modelId="{79A41805-1CC3-417D-A3A0-3C6B5D6145E7}" type="presOf" srcId="{780BABAE-0B93-46BA-866F-F812AE8895F9}" destId="{7BEDEF30-2DB3-4C2B-91F5-2E4015255B96}" srcOrd="0" destOrd="0" presId="urn:microsoft.com/office/officeart/2005/8/layout/vList2"/>
    <dgm:cxn modelId="{53F2230E-5E89-4B39-921E-A59607607778}" srcId="{82F1BA06-6894-4F7C-8772-061E9A85F873}" destId="{40D81C2D-491E-4E22-A205-1755D4A49D67}" srcOrd="3" destOrd="0" parTransId="{65C52481-0697-4C9F-A67E-87353DD8A354}" sibTransId="{830343F9-656C-4ED7-A95D-4B8FC0564EBA}"/>
    <dgm:cxn modelId="{216AB873-45B1-47E7-9FEC-9849A2403FDF}" srcId="{82F1BA06-6894-4F7C-8772-061E9A85F873}" destId="{CF490F0D-4DE7-44B6-B5D9-84B0DBB52EB3}" srcOrd="2" destOrd="0" parTransId="{5B94180E-1ED6-4DC7-A4E1-3E89E2C4F195}" sibTransId="{EB308E7D-7DB3-4ABA-8440-86EC1103DC07}"/>
    <dgm:cxn modelId="{143192D1-2CAA-434F-BABA-3722A4CEDEF5}" srcId="{82F1BA06-6894-4F7C-8772-061E9A85F873}" destId="{4C10BDC2-5725-43C6-921E-DAE22296CC06}" srcOrd="1" destOrd="0" parTransId="{A075D24A-1FE8-493C-8939-9651ED4CB9D7}" sibTransId="{1590D417-9FFA-4D36-83D8-CD30B6DC25F6}"/>
    <dgm:cxn modelId="{4D811F20-70B7-4080-90BB-C71BA4B39933}" type="presOf" srcId="{DD1F5F1B-71CF-465D-AFD8-59980C78A831}" destId="{9E40D394-2C5A-4B06-8735-2B7D0F4264BE}" srcOrd="0" destOrd="0" presId="urn:microsoft.com/office/officeart/2005/8/layout/vList2"/>
    <dgm:cxn modelId="{4307DA60-DC8D-473E-A27A-7167653FB125}" type="presParOf" srcId="{0AFF8E71-1008-4D7D-B112-259A9A7E1BFF}" destId="{9E40D394-2C5A-4B06-8735-2B7D0F4264BE}" srcOrd="0" destOrd="0" presId="urn:microsoft.com/office/officeart/2005/8/layout/vList2"/>
    <dgm:cxn modelId="{719106C2-147C-418E-A9C7-5FB6431406ED}" type="presParOf" srcId="{0AFF8E71-1008-4D7D-B112-259A9A7E1BFF}" destId="{2AD9B6D1-3023-46D5-A9B9-166AEF61A297}" srcOrd="1" destOrd="0" presId="urn:microsoft.com/office/officeart/2005/8/layout/vList2"/>
    <dgm:cxn modelId="{232E9202-D50A-48E1-92F2-35A66ABC7F92}" type="presParOf" srcId="{0AFF8E71-1008-4D7D-B112-259A9A7E1BFF}" destId="{4FF83AED-450A-4379-A1F6-2A5DDF8EB5EA}" srcOrd="2" destOrd="0" presId="urn:microsoft.com/office/officeart/2005/8/layout/vList2"/>
    <dgm:cxn modelId="{BAE4D8C2-D01B-4CE3-8F5F-3186BDCD6D0B}" type="presParOf" srcId="{0AFF8E71-1008-4D7D-B112-259A9A7E1BFF}" destId="{EECE1217-9903-4DBD-B1D8-100859CF4658}" srcOrd="3" destOrd="0" presId="urn:microsoft.com/office/officeart/2005/8/layout/vList2"/>
    <dgm:cxn modelId="{82E9CDC0-6751-46D7-A9F8-21B54AEE8AF8}" type="presParOf" srcId="{0AFF8E71-1008-4D7D-B112-259A9A7E1BFF}" destId="{4777C2BD-83D8-4F82-B0EA-A0F3D359DBE5}" srcOrd="4" destOrd="0" presId="urn:microsoft.com/office/officeart/2005/8/layout/vList2"/>
    <dgm:cxn modelId="{EE72DC26-FFD5-4FBA-88DC-822A937E27C8}" type="presParOf" srcId="{0AFF8E71-1008-4D7D-B112-259A9A7E1BFF}" destId="{5A4F751F-2C1A-4836-8E97-A500AD2DD16B}" srcOrd="5" destOrd="0" presId="urn:microsoft.com/office/officeart/2005/8/layout/vList2"/>
    <dgm:cxn modelId="{C203F933-4880-41A8-83B6-75C78DDBF4CE}" type="presParOf" srcId="{0AFF8E71-1008-4D7D-B112-259A9A7E1BFF}" destId="{F89017C7-FF4C-408F-99DA-4CD11DBF5453}" srcOrd="6" destOrd="0" presId="urn:microsoft.com/office/officeart/2005/8/layout/vList2"/>
    <dgm:cxn modelId="{BA1A1CCB-0A05-4C49-BC62-EFD8AB14000F}" type="presParOf" srcId="{0AFF8E71-1008-4D7D-B112-259A9A7E1BFF}" destId="{6A0BB592-5E30-4DC6-8B38-5DDF1A2BA265}" srcOrd="7" destOrd="0" presId="urn:microsoft.com/office/officeart/2005/8/layout/vList2"/>
    <dgm:cxn modelId="{4F1ACBDC-5EDD-4CEC-84B6-D07D219B3BC8}" type="presParOf" srcId="{0AFF8E71-1008-4D7D-B112-259A9A7E1BFF}" destId="{7BEDEF30-2DB3-4C2B-91F5-2E4015255B9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3D6603-109E-481E-BF99-98C1EBFC9507}" type="doc">
      <dgm:prSet loTypeId="urn:microsoft.com/office/officeart/2008/layout/AlternatingPictureBlocks" loCatId="list" qsTypeId="urn:microsoft.com/office/officeart/2005/8/quickstyle/simple1" qsCatId="simple" csTypeId="urn:microsoft.com/office/officeart/2005/8/colors/accent1_5" csCatId="accent1" phldr="1"/>
      <dgm:spPr/>
      <dgm:t>
        <a:bodyPr/>
        <a:lstStyle/>
        <a:p>
          <a:endParaRPr lang="en-US"/>
        </a:p>
      </dgm:t>
    </dgm:pt>
    <dgm:pt modelId="{4B448003-16BA-411D-B6CE-26FF0F6C0D2B}">
      <dgm:prSet phldrT="[Text]"/>
      <dgm:spPr/>
      <dgm:t>
        <a:bodyPr anchor="ctr"/>
        <a:lstStyle/>
        <a:p>
          <a:pPr algn="l"/>
          <a:r>
            <a:rPr lang="en-US" dirty="0"/>
            <a:t>Short Term Goals</a:t>
          </a:r>
        </a:p>
      </dgm:t>
    </dgm:pt>
    <dgm:pt modelId="{68EE7C4D-4531-4291-9B12-62FB61CF1504}" type="parTrans" cxnId="{4A81702F-4DA5-4CC0-BA70-06739030ADF3}">
      <dgm:prSet/>
      <dgm:spPr/>
      <dgm:t>
        <a:bodyPr/>
        <a:lstStyle/>
        <a:p>
          <a:pPr algn="l"/>
          <a:endParaRPr lang="en-US"/>
        </a:p>
      </dgm:t>
    </dgm:pt>
    <dgm:pt modelId="{6165A821-CAB0-40FB-8964-FE8AC332CD39}" type="sibTrans" cxnId="{4A81702F-4DA5-4CC0-BA70-06739030ADF3}">
      <dgm:prSet/>
      <dgm:spPr/>
      <dgm:t>
        <a:bodyPr/>
        <a:lstStyle/>
        <a:p>
          <a:pPr algn="l"/>
          <a:endParaRPr lang="en-US"/>
        </a:p>
      </dgm:t>
    </dgm:pt>
    <dgm:pt modelId="{676E38CA-06DC-4826-BE0A-835EE9733A7B}">
      <dgm:prSet phldrT="[Text]"/>
      <dgm:spPr/>
      <dgm:t>
        <a:bodyPr anchor="ctr"/>
        <a:lstStyle/>
        <a:p>
          <a:pPr algn="l">
            <a:buFont typeface="Arial" panose="020B0604020202020204" pitchFamily="34" charset="0"/>
            <a:buChar char="•"/>
          </a:pPr>
          <a:r>
            <a:rPr lang="en-US" dirty="0"/>
            <a:t>Adoption of Starfish </a:t>
          </a:r>
        </a:p>
      </dgm:t>
    </dgm:pt>
    <dgm:pt modelId="{3656190E-049B-45DF-9FB0-FE2EEAFACF43}" type="parTrans" cxnId="{CE42D98C-7A62-4DFF-A116-CF7BC10A11CA}">
      <dgm:prSet/>
      <dgm:spPr/>
      <dgm:t>
        <a:bodyPr/>
        <a:lstStyle/>
        <a:p>
          <a:pPr algn="l"/>
          <a:endParaRPr lang="en-US"/>
        </a:p>
      </dgm:t>
    </dgm:pt>
    <dgm:pt modelId="{A3736EDD-492E-45C4-942C-86685A3CC791}" type="sibTrans" cxnId="{CE42D98C-7A62-4DFF-A116-CF7BC10A11CA}">
      <dgm:prSet/>
      <dgm:spPr/>
      <dgm:t>
        <a:bodyPr/>
        <a:lstStyle/>
        <a:p>
          <a:pPr algn="l"/>
          <a:endParaRPr lang="en-US"/>
        </a:p>
      </dgm:t>
    </dgm:pt>
    <dgm:pt modelId="{3D6778B5-2AC5-4F6F-A515-6AAD96DF040E}">
      <dgm:prSet phldrT="[Text]"/>
      <dgm:spPr/>
      <dgm:t>
        <a:bodyPr anchor="ctr"/>
        <a:lstStyle/>
        <a:p>
          <a:pPr algn="l"/>
          <a:r>
            <a:rPr lang="en-US" dirty="0"/>
            <a:t>Increased office proficiencies</a:t>
          </a:r>
        </a:p>
      </dgm:t>
    </dgm:pt>
    <dgm:pt modelId="{566931E8-7CF5-419F-B8CA-598A06B036C7}" type="parTrans" cxnId="{287F5C53-049E-4369-BB14-52FAA4563271}">
      <dgm:prSet/>
      <dgm:spPr/>
      <dgm:t>
        <a:bodyPr/>
        <a:lstStyle/>
        <a:p>
          <a:pPr algn="l"/>
          <a:endParaRPr lang="en-US"/>
        </a:p>
      </dgm:t>
    </dgm:pt>
    <dgm:pt modelId="{08F31216-BAF8-44E6-86EA-F167DB7B04D2}" type="sibTrans" cxnId="{287F5C53-049E-4369-BB14-52FAA4563271}">
      <dgm:prSet/>
      <dgm:spPr/>
      <dgm:t>
        <a:bodyPr/>
        <a:lstStyle/>
        <a:p>
          <a:pPr algn="l"/>
          <a:endParaRPr lang="en-US"/>
        </a:p>
      </dgm:t>
    </dgm:pt>
    <dgm:pt modelId="{476E2E07-64DE-4124-B8F3-79B40E78196D}">
      <dgm:prSet phldrT="[Text]"/>
      <dgm:spPr/>
      <dgm:t>
        <a:bodyPr anchor="ctr"/>
        <a:lstStyle/>
        <a:p>
          <a:pPr algn="l"/>
          <a:r>
            <a:rPr lang="en-US" dirty="0"/>
            <a:t>Longer Term Goals</a:t>
          </a:r>
        </a:p>
      </dgm:t>
    </dgm:pt>
    <dgm:pt modelId="{4106E57D-8000-47C3-9990-978116519A5B}" type="parTrans" cxnId="{4B8D6541-9BBD-4EDB-9EC3-26C919464CA3}">
      <dgm:prSet/>
      <dgm:spPr/>
      <dgm:t>
        <a:bodyPr/>
        <a:lstStyle/>
        <a:p>
          <a:pPr algn="l"/>
          <a:endParaRPr lang="en-US"/>
        </a:p>
      </dgm:t>
    </dgm:pt>
    <dgm:pt modelId="{79B9A130-632E-4E58-9B26-509751049BB2}" type="sibTrans" cxnId="{4B8D6541-9BBD-4EDB-9EC3-26C919464CA3}">
      <dgm:prSet/>
      <dgm:spPr/>
      <dgm:t>
        <a:bodyPr/>
        <a:lstStyle/>
        <a:p>
          <a:pPr algn="l"/>
          <a:endParaRPr lang="en-US"/>
        </a:p>
      </dgm:t>
    </dgm:pt>
    <dgm:pt modelId="{629C4735-2FAC-4C08-9EB4-B1D67CE81104}">
      <dgm:prSet phldrT="[Text]"/>
      <dgm:spPr/>
      <dgm:t>
        <a:bodyPr anchor="ctr"/>
        <a:lstStyle/>
        <a:p>
          <a:pPr algn="l"/>
          <a:r>
            <a:rPr lang="en-US" dirty="0"/>
            <a:t>Year-to-year persistence</a:t>
          </a:r>
        </a:p>
      </dgm:t>
    </dgm:pt>
    <dgm:pt modelId="{E5D245BF-81CE-40C1-9500-8EECBC2CFB75}" type="parTrans" cxnId="{F2BE7451-A28E-4053-979B-AB1549E7A54C}">
      <dgm:prSet/>
      <dgm:spPr/>
      <dgm:t>
        <a:bodyPr/>
        <a:lstStyle/>
        <a:p>
          <a:pPr algn="l"/>
          <a:endParaRPr lang="en-US"/>
        </a:p>
      </dgm:t>
    </dgm:pt>
    <dgm:pt modelId="{9D68C4D7-7411-42C5-8691-A651F5DFC1F4}" type="sibTrans" cxnId="{F2BE7451-A28E-4053-979B-AB1549E7A54C}">
      <dgm:prSet/>
      <dgm:spPr/>
      <dgm:t>
        <a:bodyPr/>
        <a:lstStyle/>
        <a:p>
          <a:pPr algn="l"/>
          <a:endParaRPr lang="en-US"/>
        </a:p>
      </dgm:t>
    </dgm:pt>
    <dgm:pt modelId="{A2E3787E-BD98-4244-BE3F-6289EC1BFC7F}">
      <dgm:prSet phldrT="[Text]"/>
      <dgm:spPr/>
      <dgm:t>
        <a:bodyPr anchor="ctr"/>
        <a:lstStyle/>
        <a:p>
          <a:pPr algn="l"/>
          <a:r>
            <a:rPr lang="en-US" dirty="0"/>
            <a:t>Engagement</a:t>
          </a:r>
        </a:p>
      </dgm:t>
    </dgm:pt>
    <dgm:pt modelId="{46113FFC-88ED-4F94-8C3B-97BD407BCCC9}" type="parTrans" cxnId="{33AE9DE9-4FC4-4F65-81AA-96F413220186}">
      <dgm:prSet/>
      <dgm:spPr/>
      <dgm:t>
        <a:bodyPr/>
        <a:lstStyle/>
        <a:p>
          <a:pPr algn="l"/>
          <a:endParaRPr lang="en-US"/>
        </a:p>
      </dgm:t>
    </dgm:pt>
    <dgm:pt modelId="{53EBA421-91E6-4666-9162-549026544AD3}" type="sibTrans" cxnId="{33AE9DE9-4FC4-4F65-81AA-96F413220186}">
      <dgm:prSet/>
      <dgm:spPr/>
      <dgm:t>
        <a:bodyPr/>
        <a:lstStyle/>
        <a:p>
          <a:pPr algn="l"/>
          <a:endParaRPr lang="en-US"/>
        </a:p>
      </dgm:t>
    </dgm:pt>
    <dgm:pt modelId="{33258A78-9A5E-4E85-ACA6-F843080EAC03}">
      <dgm:prSet phldrT="[Text]"/>
      <dgm:spPr/>
      <dgm:t>
        <a:bodyPr anchor="ctr"/>
        <a:lstStyle/>
        <a:p>
          <a:pPr algn="l"/>
          <a:r>
            <a:rPr lang="en-US" dirty="0"/>
            <a:t>Successful course completion</a:t>
          </a:r>
        </a:p>
        <a:p>
          <a:pPr algn="l"/>
          <a:endParaRPr lang="en-US" dirty="0"/>
        </a:p>
      </dgm:t>
    </dgm:pt>
    <dgm:pt modelId="{135492DC-BFCA-42FE-92EE-027BC0ED7C86}" type="parTrans" cxnId="{A3A0602A-27F7-4F03-846F-19FA7077D5C2}">
      <dgm:prSet/>
      <dgm:spPr/>
      <dgm:t>
        <a:bodyPr/>
        <a:lstStyle/>
        <a:p>
          <a:pPr algn="l"/>
          <a:endParaRPr lang="en-US"/>
        </a:p>
      </dgm:t>
    </dgm:pt>
    <dgm:pt modelId="{6064EF37-1C97-46A4-9F2D-49263298DDF8}" type="sibTrans" cxnId="{A3A0602A-27F7-4F03-846F-19FA7077D5C2}">
      <dgm:prSet/>
      <dgm:spPr/>
      <dgm:t>
        <a:bodyPr/>
        <a:lstStyle/>
        <a:p>
          <a:pPr algn="l"/>
          <a:endParaRPr lang="en-US"/>
        </a:p>
      </dgm:t>
    </dgm:pt>
    <dgm:pt modelId="{C4EA373F-017A-4613-8C29-F93DD145515C}">
      <dgm:prSet phldrT="[Text]"/>
      <dgm:spPr/>
      <dgm:t>
        <a:bodyPr anchor="ctr"/>
        <a:lstStyle/>
        <a:p>
          <a:pPr algn="l"/>
          <a:r>
            <a:rPr lang="en-US" dirty="0"/>
            <a:t>Certificate/Degree Attainment</a:t>
          </a:r>
        </a:p>
      </dgm:t>
    </dgm:pt>
    <dgm:pt modelId="{53F8D79D-CFB8-4EC3-B470-D1F2C23A366C}" type="parTrans" cxnId="{C3B31074-13AC-4555-BD3D-68D43A5B5248}">
      <dgm:prSet/>
      <dgm:spPr/>
      <dgm:t>
        <a:bodyPr/>
        <a:lstStyle/>
        <a:p>
          <a:pPr algn="l"/>
          <a:endParaRPr lang="en-US"/>
        </a:p>
      </dgm:t>
    </dgm:pt>
    <dgm:pt modelId="{22BFFAFF-BE4A-483E-8EA3-2484D67ED180}" type="sibTrans" cxnId="{C3B31074-13AC-4555-BD3D-68D43A5B5248}">
      <dgm:prSet/>
      <dgm:spPr/>
      <dgm:t>
        <a:bodyPr/>
        <a:lstStyle/>
        <a:p>
          <a:pPr algn="l"/>
          <a:endParaRPr lang="en-US"/>
        </a:p>
      </dgm:t>
    </dgm:pt>
    <dgm:pt modelId="{DD7A513B-2F91-4ED3-A050-3F082D10C978}" type="pres">
      <dgm:prSet presAssocID="{373D6603-109E-481E-BF99-98C1EBFC9507}" presName="linearFlow" presStyleCnt="0">
        <dgm:presLayoutVars>
          <dgm:dir/>
          <dgm:resizeHandles val="exact"/>
        </dgm:presLayoutVars>
      </dgm:prSet>
      <dgm:spPr/>
      <dgm:t>
        <a:bodyPr/>
        <a:lstStyle/>
        <a:p>
          <a:endParaRPr lang="en-US"/>
        </a:p>
      </dgm:t>
    </dgm:pt>
    <dgm:pt modelId="{43085894-2664-4143-AB44-28E491C064AB}" type="pres">
      <dgm:prSet presAssocID="{4B448003-16BA-411D-B6CE-26FF0F6C0D2B}" presName="comp" presStyleCnt="0"/>
      <dgm:spPr/>
    </dgm:pt>
    <dgm:pt modelId="{7648660B-305C-49F2-B8AD-34BF2D7AF52C}" type="pres">
      <dgm:prSet presAssocID="{4B448003-16BA-411D-B6CE-26FF0F6C0D2B}" presName="rect2" presStyleLbl="node1" presStyleIdx="0" presStyleCnt="2">
        <dgm:presLayoutVars>
          <dgm:bulletEnabled val="1"/>
        </dgm:presLayoutVars>
      </dgm:prSet>
      <dgm:spPr/>
      <dgm:t>
        <a:bodyPr/>
        <a:lstStyle/>
        <a:p>
          <a:endParaRPr lang="en-US"/>
        </a:p>
      </dgm:t>
    </dgm:pt>
    <dgm:pt modelId="{D1709CB4-A672-45F6-959D-EB7155AD697F}" type="pres">
      <dgm:prSet presAssocID="{4B448003-16BA-411D-B6CE-26FF0F6C0D2B}"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pt>
    <dgm:pt modelId="{6E060AF2-8AAE-4937-8BED-A40B2841E0B1}" type="pres">
      <dgm:prSet presAssocID="{6165A821-CAB0-40FB-8964-FE8AC332CD39}" presName="sibTrans" presStyleCnt="0"/>
      <dgm:spPr/>
    </dgm:pt>
    <dgm:pt modelId="{669F42BA-0D76-4EBC-A175-F993ECA5CABC}" type="pres">
      <dgm:prSet presAssocID="{476E2E07-64DE-4124-B8F3-79B40E78196D}" presName="comp" presStyleCnt="0"/>
      <dgm:spPr/>
    </dgm:pt>
    <dgm:pt modelId="{9C52C9DC-3C02-457D-A722-12E4CE9CE48B}" type="pres">
      <dgm:prSet presAssocID="{476E2E07-64DE-4124-B8F3-79B40E78196D}" presName="rect2" presStyleLbl="node1" presStyleIdx="1" presStyleCnt="2" custScaleX="103741" custLinFactNeighborX="1157" custLinFactNeighborY="627">
        <dgm:presLayoutVars>
          <dgm:bulletEnabled val="1"/>
        </dgm:presLayoutVars>
      </dgm:prSet>
      <dgm:spPr/>
      <dgm:t>
        <a:bodyPr/>
        <a:lstStyle/>
        <a:p>
          <a:endParaRPr lang="en-US"/>
        </a:p>
      </dgm:t>
    </dgm:pt>
    <dgm:pt modelId="{8F5D371A-51ED-44C3-BAC7-CD2B0C25CD61}" type="pres">
      <dgm:prSet presAssocID="{476E2E07-64DE-4124-B8F3-79B40E78196D}" presName="rect1" presStyleLbl="lnNode1" presStyleIdx="1" presStyleCnt="2" custLinFactNeighborX="6591" custLinFactNeighborY="38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dgm:spPr>
    </dgm:pt>
  </dgm:ptLst>
  <dgm:cxnLst>
    <dgm:cxn modelId="{287F5C53-049E-4369-BB14-52FAA4563271}" srcId="{4B448003-16BA-411D-B6CE-26FF0F6C0D2B}" destId="{3D6778B5-2AC5-4F6F-A515-6AAD96DF040E}" srcOrd="1" destOrd="0" parTransId="{566931E8-7CF5-419F-B8CA-598A06B036C7}" sibTransId="{08F31216-BAF8-44E6-86EA-F167DB7B04D2}"/>
    <dgm:cxn modelId="{A3A0602A-27F7-4F03-846F-19FA7077D5C2}" srcId="{4B448003-16BA-411D-B6CE-26FF0F6C0D2B}" destId="{33258A78-9A5E-4E85-ACA6-F843080EAC03}" srcOrd="3" destOrd="0" parTransId="{135492DC-BFCA-42FE-92EE-027BC0ED7C86}" sibTransId="{6064EF37-1C97-46A4-9F2D-49263298DDF8}"/>
    <dgm:cxn modelId="{4A81702F-4DA5-4CC0-BA70-06739030ADF3}" srcId="{373D6603-109E-481E-BF99-98C1EBFC9507}" destId="{4B448003-16BA-411D-B6CE-26FF0F6C0D2B}" srcOrd="0" destOrd="0" parTransId="{68EE7C4D-4531-4291-9B12-62FB61CF1504}" sibTransId="{6165A821-CAB0-40FB-8964-FE8AC332CD39}"/>
    <dgm:cxn modelId="{F2BE7451-A28E-4053-979B-AB1549E7A54C}" srcId="{476E2E07-64DE-4124-B8F3-79B40E78196D}" destId="{629C4735-2FAC-4C08-9EB4-B1D67CE81104}" srcOrd="0" destOrd="0" parTransId="{E5D245BF-81CE-40C1-9500-8EECBC2CFB75}" sibTransId="{9D68C4D7-7411-42C5-8691-A651F5DFC1F4}"/>
    <dgm:cxn modelId="{C3B31074-13AC-4555-BD3D-68D43A5B5248}" srcId="{476E2E07-64DE-4124-B8F3-79B40E78196D}" destId="{C4EA373F-017A-4613-8C29-F93DD145515C}" srcOrd="1" destOrd="0" parTransId="{53F8D79D-CFB8-4EC3-B470-D1F2C23A366C}" sibTransId="{22BFFAFF-BE4A-483E-8EA3-2484D67ED180}"/>
    <dgm:cxn modelId="{9D024191-B063-46EB-97A9-20DCDEDA3BCA}" type="presOf" srcId="{4B448003-16BA-411D-B6CE-26FF0F6C0D2B}" destId="{7648660B-305C-49F2-B8AD-34BF2D7AF52C}" srcOrd="0" destOrd="0" presId="urn:microsoft.com/office/officeart/2008/layout/AlternatingPictureBlocks"/>
    <dgm:cxn modelId="{E7945F2F-461B-493A-8D83-C1A570EDB003}" type="presOf" srcId="{476E2E07-64DE-4124-B8F3-79B40E78196D}" destId="{9C52C9DC-3C02-457D-A722-12E4CE9CE48B}" srcOrd="0" destOrd="0" presId="urn:microsoft.com/office/officeart/2008/layout/AlternatingPictureBlocks"/>
    <dgm:cxn modelId="{5789C660-03DF-4E88-980B-8D109E76D917}" type="presOf" srcId="{629C4735-2FAC-4C08-9EB4-B1D67CE81104}" destId="{9C52C9DC-3C02-457D-A722-12E4CE9CE48B}" srcOrd="0" destOrd="1" presId="urn:microsoft.com/office/officeart/2008/layout/AlternatingPictureBlocks"/>
    <dgm:cxn modelId="{88AAA87E-BB7B-4097-A520-E420133680B4}" type="presOf" srcId="{C4EA373F-017A-4613-8C29-F93DD145515C}" destId="{9C52C9DC-3C02-457D-A722-12E4CE9CE48B}" srcOrd="0" destOrd="2" presId="urn:microsoft.com/office/officeart/2008/layout/AlternatingPictureBlocks"/>
    <dgm:cxn modelId="{96F61EB0-E23D-4498-A299-958D7CC0AD98}" type="presOf" srcId="{373D6603-109E-481E-BF99-98C1EBFC9507}" destId="{DD7A513B-2F91-4ED3-A050-3F082D10C978}" srcOrd="0" destOrd="0" presId="urn:microsoft.com/office/officeart/2008/layout/AlternatingPictureBlocks"/>
    <dgm:cxn modelId="{E305F783-8250-4437-88FC-5C4FA331A9C3}" type="presOf" srcId="{676E38CA-06DC-4826-BE0A-835EE9733A7B}" destId="{7648660B-305C-49F2-B8AD-34BF2D7AF52C}" srcOrd="0" destOrd="1" presId="urn:microsoft.com/office/officeart/2008/layout/AlternatingPictureBlocks"/>
    <dgm:cxn modelId="{33AE9DE9-4FC4-4F65-81AA-96F413220186}" srcId="{4B448003-16BA-411D-B6CE-26FF0F6C0D2B}" destId="{A2E3787E-BD98-4244-BE3F-6289EC1BFC7F}" srcOrd="2" destOrd="0" parTransId="{46113FFC-88ED-4F94-8C3B-97BD407BCCC9}" sibTransId="{53EBA421-91E6-4666-9162-549026544AD3}"/>
    <dgm:cxn modelId="{45B1932C-4BDD-4932-B7CE-601D013D72D6}" type="presOf" srcId="{3D6778B5-2AC5-4F6F-A515-6AAD96DF040E}" destId="{7648660B-305C-49F2-B8AD-34BF2D7AF52C}" srcOrd="0" destOrd="2" presId="urn:microsoft.com/office/officeart/2008/layout/AlternatingPictureBlocks"/>
    <dgm:cxn modelId="{F8F66C5B-E8F2-445F-9C8B-CF9158A2A79C}" type="presOf" srcId="{33258A78-9A5E-4E85-ACA6-F843080EAC03}" destId="{7648660B-305C-49F2-B8AD-34BF2D7AF52C}" srcOrd="0" destOrd="4" presId="urn:microsoft.com/office/officeart/2008/layout/AlternatingPictureBlocks"/>
    <dgm:cxn modelId="{C8E2A7A4-8AED-4284-98A4-E48FCB48DFA9}" type="presOf" srcId="{A2E3787E-BD98-4244-BE3F-6289EC1BFC7F}" destId="{7648660B-305C-49F2-B8AD-34BF2D7AF52C}" srcOrd="0" destOrd="3" presId="urn:microsoft.com/office/officeart/2008/layout/AlternatingPictureBlocks"/>
    <dgm:cxn modelId="{4B8D6541-9BBD-4EDB-9EC3-26C919464CA3}" srcId="{373D6603-109E-481E-BF99-98C1EBFC9507}" destId="{476E2E07-64DE-4124-B8F3-79B40E78196D}" srcOrd="1" destOrd="0" parTransId="{4106E57D-8000-47C3-9990-978116519A5B}" sibTransId="{79B9A130-632E-4E58-9B26-509751049BB2}"/>
    <dgm:cxn modelId="{CE42D98C-7A62-4DFF-A116-CF7BC10A11CA}" srcId="{4B448003-16BA-411D-B6CE-26FF0F6C0D2B}" destId="{676E38CA-06DC-4826-BE0A-835EE9733A7B}" srcOrd="0" destOrd="0" parTransId="{3656190E-049B-45DF-9FB0-FE2EEAFACF43}" sibTransId="{A3736EDD-492E-45C4-942C-86685A3CC791}"/>
    <dgm:cxn modelId="{6CEA0845-CA45-44D3-BCA8-9467BF717AD4}" type="presParOf" srcId="{DD7A513B-2F91-4ED3-A050-3F082D10C978}" destId="{43085894-2664-4143-AB44-28E491C064AB}" srcOrd="0" destOrd="0" presId="urn:microsoft.com/office/officeart/2008/layout/AlternatingPictureBlocks"/>
    <dgm:cxn modelId="{18783DAE-304D-4795-BF0A-5E223580C5CC}" type="presParOf" srcId="{43085894-2664-4143-AB44-28E491C064AB}" destId="{7648660B-305C-49F2-B8AD-34BF2D7AF52C}" srcOrd="0" destOrd="0" presId="urn:microsoft.com/office/officeart/2008/layout/AlternatingPictureBlocks"/>
    <dgm:cxn modelId="{A87BD269-D115-4C16-9A7F-2BA7EF437BE2}" type="presParOf" srcId="{43085894-2664-4143-AB44-28E491C064AB}" destId="{D1709CB4-A672-45F6-959D-EB7155AD697F}" srcOrd="1" destOrd="0" presId="urn:microsoft.com/office/officeart/2008/layout/AlternatingPictureBlocks"/>
    <dgm:cxn modelId="{ECDA8659-D56B-4C84-A40C-8CF173F8E51B}" type="presParOf" srcId="{DD7A513B-2F91-4ED3-A050-3F082D10C978}" destId="{6E060AF2-8AAE-4937-8BED-A40B2841E0B1}" srcOrd="1" destOrd="0" presId="urn:microsoft.com/office/officeart/2008/layout/AlternatingPictureBlocks"/>
    <dgm:cxn modelId="{1E8B311F-60EC-40BF-A9BD-BD48A7FA970D}" type="presParOf" srcId="{DD7A513B-2F91-4ED3-A050-3F082D10C978}" destId="{669F42BA-0D76-4EBC-A175-F993ECA5CABC}" srcOrd="2" destOrd="0" presId="urn:microsoft.com/office/officeart/2008/layout/AlternatingPictureBlocks"/>
    <dgm:cxn modelId="{A6F25A90-3295-4E6F-8D0E-88E6C27EA87D}" type="presParOf" srcId="{669F42BA-0D76-4EBC-A175-F993ECA5CABC}" destId="{9C52C9DC-3C02-457D-A722-12E4CE9CE48B}" srcOrd="0" destOrd="0" presId="urn:microsoft.com/office/officeart/2008/layout/AlternatingPictureBlocks"/>
    <dgm:cxn modelId="{E1FA4BD1-F6D3-4A46-951A-61C7E2280755}" type="presParOf" srcId="{669F42BA-0D76-4EBC-A175-F993ECA5CABC}" destId="{8F5D371A-51ED-44C3-BAC7-CD2B0C25CD61}"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C05FD2-496C-4050-ABDF-3F8100C744BA}" type="doc">
      <dgm:prSet loTypeId="urn:microsoft.com/office/officeart/2005/8/layout/default" loCatId="Inbox" qsTypeId="urn:microsoft.com/office/officeart/2005/8/quickstyle/simple1" qsCatId="simple" csTypeId="urn:microsoft.com/office/officeart/2005/8/colors/ColorSchemeForSuggestions" csCatId="other" phldr="1"/>
      <dgm:spPr/>
      <dgm:t>
        <a:bodyPr/>
        <a:lstStyle/>
        <a:p>
          <a:endParaRPr lang="en-US"/>
        </a:p>
      </dgm:t>
    </dgm:pt>
    <dgm:pt modelId="{A3E475FD-E529-4593-A693-47C7C235B7D2}">
      <dgm:prSet/>
      <dgm:spPr/>
      <dgm:t>
        <a:bodyPr/>
        <a:lstStyle/>
        <a:p>
          <a:r>
            <a:rPr lang="en-US" b="0" i="0" dirty="0"/>
            <a:t>Quickly provide feedback on students and help connect them with services</a:t>
          </a:r>
          <a:endParaRPr lang="en-US" dirty="0"/>
        </a:p>
      </dgm:t>
    </dgm:pt>
    <dgm:pt modelId="{C621AC8F-3841-4B11-AA1A-9D9E968A733A}" type="parTrans" cxnId="{70FF0437-702E-4F97-862B-2D1DED691BCA}">
      <dgm:prSet/>
      <dgm:spPr/>
      <dgm:t>
        <a:bodyPr/>
        <a:lstStyle/>
        <a:p>
          <a:endParaRPr lang="en-US"/>
        </a:p>
      </dgm:t>
    </dgm:pt>
    <dgm:pt modelId="{82540B5F-CA83-4930-8275-6619D18B6636}" type="sibTrans" cxnId="{70FF0437-702E-4F97-862B-2D1DED691BCA}">
      <dgm:prSet phldrT="1" phldr="0"/>
      <dgm:spPr/>
      <dgm:t>
        <a:bodyPr/>
        <a:lstStyle/>
        <a:p>
          <a:endParaRPr lang="en-US"/>
        </a:p>
      </dgm:t>
    </dgm:pt>
    <dgm:pt modelId="{802EF5E7-997A-4517-A28E-6008CB924EEA}">
      <dgm:prSet/>
      <dgm:spPr/>
      <dgm:t>
        <a:bodyPr/>
        <a:lstStyle/>
        <a:p>
          <a:r>
            <a:rPr lang="en-US" b="0" i="0" dirty="0"/>
            <a:t>Access useful information on your students on one screen</a:t>
          </a:r>
          <a:endParaRPr lang="en-US" dirty="0"/>
        </a:p>
      </dgm:t>
    </dgm:pt>
    <dgm:pt modelId="{F874136A-535C-49DD-B4B2-1508F0028422}" type="parTrans" cxnId="{DD8F96BA-E47D-4156-B693-411C63D69124}">
      <dgm:prSet/>
      <dgm:spPr/>
      <dgm:t>
        <a:bodyPr/>
        <a:lstStyle/>
        <a:p>
          <a:endParaRPr lang="en-US"/>
        </a:p>
      </dgm:t>
    </dgm:pt>
    <dgm:pt modelId="{FE241B5B-67E8-451D-89AE-F34A21415B11}" type="sibTrans" cxnId="{DD8F96BA-E47D-4156-B693-411C63D69124}">
      <dgm:prSet phldrT="2" phldr="0"/>
      <dgm:spPr/>
      <dgm:t>
        <a:bodyPr/>
        <a:lstStyle/>
        <a:p>
          <a:endParaRPr lang="en-US"/>
        </a:p>
      </dgm:t>
    </dgm:pt>
    <dgm:pt modelId="{594D97EF-7A61-4A38-952E-739C6C4D3EF1}">
      <dgm:prSet/>
      <dgm:spPr/>
      <dgm:t>
        <a:bodyPr/>
        <a:lstStyle/>
        <a:p>
          <a:r>
            <a:rPr lang="en-US" b="0" i="0" dirty="0"/>
            <a:t>Easily share your concerns with the right people at the right time</a:t>
          </a:r>
          <a:endParaRPr lang="en-US" dirty="0"/>
        </a:p>
      </dgm:t>
    </dgm:pt>
    <dgm:pt modelId="{BC799DCF-2A87-4739-B577-95D62426D9C7}" type="parTrans" cxnId="{1A3DE034-C27B-4563-B892-D43B8C9EE70B}">
      <dgm:prSet/>
      <dgm:spPr/>
      <dgm:t>
        <a:bodyPr/>
        <a:lstStyle/>
        <a:p>
          <a:endParaRPr lang="en-US"/>
        </a:p>
      </dgm:t>
    </dgm:pt>
    <dgm:pt modelId="{EF78ABDB-EDF8-4857-8FE0-D93944F2C52F}" type="sibTrans" cxnId="{1A3DE034-C27B-4563-B892-D43B8C9EE70B}">
      <dgm:prSet phldrT="3" phldr="0"/>
      <dgm:spPr/>
      <dgm:t>
        <a:bodyPr/>
        <a:lstStyle/>
        <a:p>
          <a:endParaRPr lang="en-US"/>
        </a:p>
      </dgm:t>
    </dgm:pt>
    <dgm:pt modelId="{4CE85889-4809-4C63-843D-41D37B133C2F}">
      <dgm:prSet/>
      <dgm:spPr/>
      <dgm:t>
        <a:bodyPr/>
        <a:lstStyle/>
        <a:p>
          <a:r>
            <a:rPr lang="en-US" b="0" i="0" dirty="0"/>
            <a:t>Provide positive reinforcement of successful behaviors</a:t>
          </a:r>
          <a:endParaRPr lang="en-US" dirty="0"/>
        </a:p>
      </dgm:t>
    </dgm:pt>
    <dgm:pt modelId="{978BF1F9-1568-4A02-9798-ABB92D6BDF52}" type="parTrans" cxnId="{C4F81F60-5C01-479E-9B9C-2A183ECB3778}">
      <dgm:prSet/>
      <dgm:spPr/>
      <dgm:t>
        <a:bodyPr/>
        <a:lstStyle/>
        <a:p>
          <a:endParaRPr lang="en-US"/>
        </a:p>
      </dgm:t>
    </dgm:pt>
    <dgm:pt modelId="{6FEBABC9-1F91-48E7-91C3-6F9AD2B72670}" type="sibTrans" cxnId="{C4F81F60-5C01-479E-9B9C-2A183ECB3778}">
      <dgm:prSet phldrT="4" phldr="0"/>
      <dgm:spPr/>
      <dgm:t>
        <a:bodyPr/>
        <a:lstStyle/>
        <a:p>
          <a:endParaRPr lang="en-US"/>
        </a:p>
      </dgm:t>
    </dgm:pt>
    <dgm:pt modelId="{4D9C4F03-A645-4F67-8040-60109BA005C4}">
      <dgm:prSet/>
      <dgm:spPr/>
      <dgm:t>
        <a:bodyPr/>
        <a:lstStyle/>
        <a:p>
          <a:r>
            <a:rPr lang="en-US" b="0" i="0" dirty="0"/>
            <a:t>Communicate with students individually or in groups</a:t>
          </a:r>
          <a:endParaRPr lang="en-US" dirty="0"/>
        </a:p>
      </dgm:t>
    </dgm:pt>
    <dgm:pt modelId="{8A78E595-1F04-487A-8614-6D17D3054E1C}" type="parTrans" cxnId="{BA8890CD-A237-4031-90C7-0661AA3B10F7}">
      <dgm:prSet/>
      <dgm:spPr/>
      <dgm:t>
        <a:bodyPr/>
        <a:lstStyle/>
        <a:p>
          <a:endParaRPr lang="en-US"/>
        </a:p>
      </dgm:t>
    </dgm:pt>
    <dgm:pt modelId="{CE74FE40-D8DD-4D80-98C2-0838B1ED7C33}" type="sibTrans" cxnId="{BA8890CD-A237-4031-90C7-0661AA3B10F7}">
      <dgm:prSet phldrT="5" phldr="0"/>
      <dgm:spPr/>
      <dgm:t>
        <a:bodyPr/>
        <a:lstStyle/>
        <a:p>
          <a:endParaRPr lang="en-US"/>
        </a:p>
      </dgm:t>
    </dgm:pt>
    <dgm:pt modelId="{263EC3FA-084F-4F25-A59F-83AB1DAED8E4}">
      <dgm:prSet/>
      <dgm:spPr/>
      <dgm:t>
        <a:bodyPr/>
        <a:lstStyle/>
        <a:p>
          <a:r>
            <a:rPr lang="en-US" b="0" i="0" dirty="0"/>
            <a:t> Easily record outcomes on student meetings</a:t>
          </a:r>
          <a:endParaRPr lang="en-US" dirty="0"/>
        </a:p>
      </dgm:t>
    </dgm:pt>
    <dgm:pt modelId="{5129DBDB-B074-40F0-9006-010168FF34D4}" type="parTrans" cxnId="{DAA384BF-194C-4098-BC99-3B5D25A573EF}">
      <dgm:prSet/>
      <dgm:spPr/>
      <dgm:t>
        <a:bodyPr/>
        <a:lstStyle/>
        <a:p>
          <a:endParaRPr lang="en-US"/>
        </a:p>
      </dgm:t>
    </dgm:pt>
    <dgm:pt modelId="{89FE675C-29A7-4564-917D-FAF2C2EEE02B}" type="sibTrans" cxnId="{DAA384BF-194C-4098-BC99-3B5D25A573EF}">
      <dgm:prSet phldrT="6" phldr="0"/>
      <dgm:spPr/>
      <dgm:t>
        <a:bodyPr/>
        <a:lstStyle/>
        <a:p>
          <a:endParaRPr lang="en-US"/>
        </a:p>
      </dgm:t>
    </dgm:pt>
    <dgm:pt modelId="{BEACEF6B-307A-CC4F-97B6-EB07B902A7AC}">
      <dgm:prSet/>
      <dgm:spPr/>
      <dgm:t>
        <a:bodyPr/>
        <a:lstStyle/>
        <a:p>
          <a:r>
            <a:rPr lang="en-US" dirty="0"/>
            <a:t>Understand predicted retention and how to address risk </a:t>
          </a:r>
        </a:p>
      </dgm:t>
    </dgm:pt>
    <dgm:pt modelId="{F7171A9D-1EBB-D546-B740-7706BE73D4CB}" type="parTrans" cxnId="{F1FFBDFD-5CB5-DC49-824A-C0A941E41E82}">
      <dgm:prSet/>
      <dgm:spPr/>
      <dgm:t>
        <a:bodyPr/>
        <a:lstStyle/>
        <a:p>
          <a:endParaRPr lang="en-US"/>
        </a:p>
      </dgm:t>
    </dgm:pt>
    <dgm:pt modelId="{92BEEFA4-D28F-2945-8C3B-DBFE535EE3C0}" type="sibTrans" cxnId="{F1FFBDFD-5CB5-DC49-824A-C0A941E41E82}">
      <dgm:prSet/>
      <dgm:spPr/>
      <dgm:t>
        <a:bodyPr/>
        <a:lstStyle/>
        <a:p>
          <a:endParaRPr lang="en-US"/>
        </a:p>
      </dgm:t>
    </dgm:pt>
    <dgm:pt modelId="{328F9508-7C9D-E84C-9C26-B07C181D4D1D}">
      <dgm:prSet/>
      <dgm:spPr/>
      <dgm:t>
        <a:bodyPr/>
        <a:lstStyle/>
        <a:p>
          <a:r>
            <a:rPr lang="en-US" dirty="0"/>
            <a:t>Socialize the breadth of available interventions available on campus</a:t>
          </a:r>
        </a:p>
      </dgm:t>
    </dgm:pt>
    <dgm:pt modelId="{502318FF-45CB-0944-BAC8-864095582A14}" type="parTrans" cxnId="{A8C13237-6289-9642-88CB-A40B93B7D673}">
      <dgm:prSet/>
      <dgm:spPr/>
      <dgm:t>
        <a:bodyPr/>
        <a:lstStyle/>
        <a:p>
          <a:endParaRPr lang="en-US"/>
        </a:p>
      </dgm:t>
    </dgm:pt>
    <dgm:pt modelId="{020FC8A5-2BCB-0B49-A429-27780267EE4C}" type="sibTrans" cxnId="{A8C13237-6289-9642-88CB-A40B93B7D673}">
      <dgm:prSet/>
      <dgm:spPr/>
      <dgm:t>
        <a:bodyPr/>
        <a:lstStyle/>
        <a:p>
          <a:endParaRPr lang="en-US"/>
        </a:p>
      </dgm:t>
    </dgm:pt>
    <dgm:pt modelId="{F3F1C51D-1051-419A-9F8D-EC480771B3D5}" type="pres">
      <dgm:prSet presAssocID="{A9C05FD2-496C-4050-ABDF-3F8100C744BA}" presName="diagram" presStyleCnt="0">
        <dgm:presLayoutVars>
          <dgm:dir/>
          <dgm:resizeHandles val="exact"/>
        </dgm:presLayoutVars>
      </dgm:prSet>
      <dgm:spPr/>
      <dgm:t>
        <a:bodyPr/>
        <a:lstStyle/>
        <a:p>
          <a:endParaRPr lang="en-US"/>
        </a:p>
      </dgm:t>
    </dgm:pt>
    <dgm:pt modelId="{D2C5D692-C257-4631-94EE-CE8C4F374539}" type="pres">
      <dgm:prSet presAssocID="{A3E475FD-E529-4593-A693-47C7C235B7D2}" presName="node" presStyleLbl="node1" presStyleIdx="0" presStyleCnt="8" custLinFactY="17573" custLinFactNeighborX="710" custLinFactNeighborY="100000">
        <dgm:presLayoutVars>
          <dgm:bulletEnabled val="1"/>
        </dgm:presLayoutVars>
      </dgm:prSet>
      <dgm:spPr/>
      <dgm:t>
        <a:bodyPr/>
        <a:lstStyle/>
        <a:p>
          <a:endParaRPr lang="en-US"/>
        </a:p>
      </dgm:t>
    </dgm:pt>
    <dgm:pt modelId="{5458365E-55D5-4B82-84E2-1C71D22A184D}" type="pres">
      <dgm:prSet presAssocID="{82540B5F-CA83-4930-8275-6619D18B6636}" presName="sibTrans" presStyleCnt="0"/>
      <dgm:spPr/>
    </dgm:pt>
    <dgm:pt modelId="{74C43C2B-E3C0-4F11-9B51-0366E872B4D4}" type="pres">
      <dgm:prSet presAssocID="{802EF5E7-997A-4517-A28E-6008CB924EEA}" presName="node" presStyleLbl="node1" presStyleIdx="1" presStyleCnt="8" custLinFactX="-9290" custLinFactNeighborX="-100000" custLinFactNeighborY="6366">
        <dgm:presLayoutVars>
          <dgm:bulletEnabled val="1"/>
        </dgm:presLayoutVars>
      </dgm:prSet>
      <dgm:spPr/>
      <dgm:t>
        <a:bodyPr/>
        <a:lstStyle/>
        <a:p>
          <a:endParaRPr lang="en-US"/>
        </a:p>
      </dgm:t>
    </dgm:pt>
    <dgm:pt modelId="{6FE64837-156D-4D23-987A-CD46F1B78074}" type="pres">
      <dgm:prSet presAssocID="{FE241B5B-67E8-451D-89AE-F34A21415B11}" presName="sibTrans" presStyleCnt="0"/>
      <dgm:spPr/>
    </dgm:pt>
    <dgm:pt modelId="{35D11AFD-70EC-4BB9-80F7-5DF5375D0DD8}" type="pres">
      <dgm:prSet presAssocID="{594D97EF-7A61-4A38-952E-739C6C4D3EF1}" presName="node" presStyleLbl="node1" presStyleIdx="2" presStyleCnt="8" custLinFactX="-10000" custLinFactNeighborX="-100000" custLinFactNeighborY="6366">
        <dgm:presLayoutVars>
          <dgm:bulletEnabled val="1"/>
        </dgm:presLayoutVars>
      </dgm:prSet>
      <dgm:spPr/>
      <dgm:t>
        <a:bodyPr/>
        <a:lstStyle/>
        <a:p>
          <a:endParaRPr lang="en-US"/>
        </a:p>
      </dgm:t>
    </dgm:pt>
    <dgm:pt modelId="{F920AA19-5B69-46B4-BACF-7BA2796D1702}" type="pres">
      <dgm:prSet presAssocID="{EF78ABDB-EDF8-4857-8FE0-D93944F2C52F}" presName="sibTrans" presStyleCnt="0"/>
      <dgm:spPr/>
    </dgm:pt>
    <dgm:pt modelId="{CF05BC85-D9FF-3044-8201-CD22F372841E}" type="pres">
      <dgm:prSet presAssocID="{BEACEF6B-307A-CC4F-97B6-EB07B902A7AC}" presName="node" presStyleLbl="node1" presStyleIdx="3" presStyleCnt="8" custLinFactX="100000" custLinFactNeighborX="117564" custLinFactNeighborY="906">
        <dgm:presLayoutVars>
          <dgm:bulletEnabled val="1"/>
        </dgm:presLayoutVars>
      </dgm:prSet>
      <dgm:spPr/>
      <dgm:t>
        <a:bodyPr/>
        <a:lstStyle/>
        <a:p>
          <a:endParaRPr lang="en-US"/>
        </a:p>
      </dgm:t>
    </dgm:pt>
    <dgm:pt modelId="{3F99DC69-C7C6-EE4D-BBB1-C70662E6AAB9}" type="pres">
      <dgm:prSet presAssocID="{92BEEFA4-D28F-2945-8C3B-DBFE535EE3C0}" presName="sibTrans" presStyleCnt="0"/>
      <dgm:spPr/>
    </dgm:pt>
    <dgm:pt modelId="{FE93C853-E517-6A4B-BF76-639E6DA3D219}" type="pres">
      <dgm:prSet presAssocID="{328F9508-7C9D-E84C-9C26-B07C181D4D1D}" presName="node" presStyleLbl="node1" presStyleIdx="4" presStyleCnt="8" custLinFactX="7564" custLinFactY="12114" custLinFactNeighborX="100000" custLinFactNeighborY="100000">
        <dgm:presLayoutVars>
          <dgm:bulletEnabled val="1"/>
        </dgm:presLayoutVars>
      </dgm:prSet>
      <dgm:spPr/>
      <dgm:t>
        <a:bodyPr/>
        <a:lstStyle/>
        <a:p>
          <a:endParaRPr lang="en-US"/>
        </a:p>
      </dgm:t>
    </dgm:pt>
    <dgm:pt modelId="{FE09673A-0F24-D548-AA17-03B38EE2B99E}" type="pres">
      <dgm:prSet presAssocID="{020FC8A5-2BCB-0B49-A429-27780267EE4C}" presName="sibTrans" presStyleCnt="0"/>
      <dgm:spPr/>
    </dgm:pt>
    <dgm:pt modelId="{9358AF1E-F0F1-4EA7-B22B-44E5CFB839B1}" type="pres">
      <dgm:prSet presAssocID="{4CE85889-4809-4C63-843D-41D37B133C2F}" presName="node" presStyleLbl="node1" presStyleIdx="5" presStyleCnt="8" custLinFactX="-10000" custLinFactY="12114" custLinFactNeighborX="-100000" custLinFactNeighborY="100000">
        <dgm:presLayoutVars>
          <dgm:bulletEnabled val="1"/>
        </dgm:presLayoutVars>
      </dgm:prSet>
      <dgm:spPr/>
      <dgm:t>
        <a:bodyPr/>
        <a:lstStyle/>
        <a:p>
          <a:endParaRPr lang="en-US"/>
        </a:p>
      </dgm:t>
    </dgm:pt>
    <dgm:pt modelId="{00A73C40-F87E-4CF2-A4EC-69C0B1649FDF}" type="pres">
      <dgm:prSet presAssocID="{6FEBABC9-1F91-48E7-91C3-6F9AD2B72670}" presName="sibTrans" presStyleCnt="0"/>
      <dgm:spPr/>
    </dgm:pt>
    <dgm:pt modelId="{E04865B4-A4C3-4B03-B9BF-30F7D33313C7}" type="pres">
      <dgm:prSet presAssocID="{4D9C4F03-A645-4F67-8040-60109BA005C4}" presName="node" presStyleLbl="node1" presStyleIdx="6" presStyleCnt="8" custLinFactNeighborX="-54291" custLinFactNeighborY="-4552">
        <dgm:presLayoutVars>
          <dgm:bulletEnabled val="1"/>
        </dgm:presLayoutVars>
      </dgm:prSet>
      <dgm:spPr/>
      <dgm:t>
        <a:bodyPr/>
        <a:lstStyle/>
        <a:p>
          <a:endParaRPr lang="en-US"/>
        </a:p>
      </dgm:t>
    </dgm:pt>
    <dgm:pt modelId="{0C4B1168-F9C2-4369-84E8-AAA59F9877A6}" type="pres">
      <dgm:prSet presAssocID="{CE74FE40-D8DD-4D80-98C2-0838B1ED7C33}" presName="sibTrans" presStyleCnt="0"/>
      <dgm:spPr/>
    </dgm:pt>
    <dgm:pt modelId="{2A355191-B4D3-4386-93B1-CE8B2C06B780}" type="pres">
      <dgm:prSet presAssocID="{263EC3FA-084F-4F25-A59F-83AB1DAED8E4}" presName="node" presStyleLbl="node1" presStyleIdx="7" presStyleCnt="8" custLinFactY="-15760" custLinFactNeighborX="-55000" custLinFactNeighborY="-100000">
        <dgm:presLayoutVars>
          <dgm:bulletEnabled val="1"/>
        </dgm:presLayoutVars>
      </dgm:prSet>
      <dgm:spPr/>
      <dgm:t>
        <a:bodyPr/>
        <a:lstStyle/>
        <a:p>
          <a:endParaRPr lang="en-US"/>
        </a:p>
      </dgm:t>
    </dgm:pt>
  </dgm:ptLst>
  <dgm:cxnLst>
    <dgm:cxn modelId="{E31AE0E1-6C04-42C8-A88A-D3489E2BF277}" type="presOf" srcId="{802EF5E7-997A-4517-A28E-6008CB924EEA}" destId="{74C43C2B-E3C0-4F11-9B51-0366E872B4D4}" srcOrd="0" destOrd="0" presId="urn:microsoft.com/office/officeart/2005/8/layout/default"/>
    <dgm:cxn modelId="{BA8890CD-A237-4031-90C7-0661AA3B10F7}" srcId="{A9C05FD2-496C-4050-ABDF-3F8100C744BA}" destId="{4D9C4F03-A645-4F67-8040-60109BA005C4}" srcOrd="6" destOrd="0" parTransId="{8A78E595-1F04-487A-8614-6D17D3054E1C}" sibTransId="{CE74FE40-D8DD-4D80-98C2-0838B1ED7C33}"/>
    <dgm:cxn modelId="{7025819F-A714-2B4D-ADDD-65E0693527DC}" type="presOf" srcId="{BEACEF6B-307A-CC4F-97B6-EB07B902A7AC}" destId="{CF05BC85-D9FF-3044-8201-CD22F372841E}" srcOrd="0" destOrd="0" presId="urn:microsoft.com/office/officeart/2005/8/layout/default"/>
    <dgm:cxn modelId="{C4F81F60-5C01-479E-9B9C-2A183ECB3778}" srcId="{A9C05FD2-496C-4050-ABDF-3F8100C744BA}" destId="{4CE85889-4809-4C63-843D-41D37B133C2F}" srcOrd="5" destOrd="0" parTransId="{978BF1F9-1568-4A02-9798-ABB92D6BDF52}" sibTransId="{6FEBABC9-1F91-48E7-91C3-6F9AD2B72670}"/>
    <dgm:cxn modelId="{6FA44CBC-FEEF-4A75-BD5A-3D673B9B5D26}" type="presOf" srcId="{A3E475FD-E529-4593-A693-47C7C235B7D2}" destId="{D2C5D692-C257-4631-94EE-CE8C4F374539}" srcOrd="0" destOrd="0" presId="urn:microsoft.com/office/officeart/2005/8/layout/default"/>
    <dgm:cxn modelId="{7E3C3C31-D78D-4E97-837F-D2E6B4F6C1F3}" type="presOf" srcId="{A9C05FD2-496C-4050-ABDF-3F8100C744BA}" destId="{F3F1C51D-1051-419A-9F8D-EC480771B3D5}" srcOrd="0" destOrd="0" presId="urn:microsoft.com/office/officeart/2005/8/layout/default"/>
    <dgm:cxn modelId="{DD8F96BA-E47D-4156-B693-411C63D69124}" srcId="{A9C05FD2-496C-4050-ABDF-3F8100C744BA}" destId="{802EF5E7-997A-4517-A28E-6008CB924EEA}" srcOrd="1" destOrd="0" parTransId="{F874136A-535C-49DD-B4B2-1508F0028422}" sibTransId="{FE241B5B-67E8-451D-89AE-F34A21415B11}"/>
    <dgm:cxn modelId="{7A94DBCA-AA24-4C8D-9A67-E8B848B79B8D}" type="presOf" srcId="{4D9C4F03-A645-4F67-8040-60109BA005C4}" destId="{E04865B4-A4C3-4B03-B9BF-30F7D33313C7}" srcOrd="0" destOrd="0" presId="urn:microsoft.com/office/officeart/2005/8/layout/default"/>
    <dgm:cxn modelId="{1A3DE034-C27B-4563-B892-D43B8C9EE70B}" srcId="{A9C05FD2-496C-4050-ABDF-3F8100C744BA}" destId="{594D97EF-7A61-4A38-952E-739C6C4D3EF1}" srcOrd="2" destOrd="0" parTransId="{BC799DCF-2A87-4739-B577-95D62426D9C7}" sibTransId="{EF78ABDB-EDF8-4857-8FE0-D93944F2C52F}"/>
    <dgm:cxn modelId="{A8C13237-6289-9642-88CB-A40B93B7D673}" srcId="{A9C05FD2-496C-4050-ABDF-3F8100C744BA}" destId="{328F9508-7C9D-E84C-9C26-B07C181D4D1D}" srcOrd="4" destOrd="0" parTransId="{502318FF-45CB-0944-BAC8-864095582A14}" sibTransId="{020FC8A5-2BCB-0B49-A429-27780267EE4C}"/>
    <dgm:cxn modelId="{3F1FF9DA-A483-1342-8A25-2C4813B75BD5}" type="presOf" srcId="{328F9508-7C9D-E84C-9C26-B07C181D4D1D}" destId="{FE93C853-E517-6A4B-BF76-639E6DA3D219}" srcOrd="0" destOrd="0" presId="urn:microsoft.com/office/officeart/2005/8/layout/default"/>
    <dgm:cxn modelId="{49E2532F-33F5-47EF-8E8A-5DC8B528C187}" type="presOf" srcId="{263EC3FA-084F-4F25-A59F-83AB1DAED8E4}" destId="{2A355191-B4D3-4386-93B1-CE8B2C06B780}" srcOrd="0" destOrd="0" presId="urn:microsoft.com/office/officeart/2005/8/layout/default"/>
    <dgm:cxn modelId="{DBA12B6A-3C98-4127-9591-CFB6ADEC3565}" type="presOf" srcId="{4CE85889-4809-4C63-843D-41D37B133C2F}" destId="{9358AF1E-F0F1-4EA7-B22B-44E5CFB839B1}" srcOrd="0" destOrd="0" presId="urn:microsoft.com/office/officeart/2005/8/layout/default"/>
    <dgm:cxn modelId="{C5D34B34-4CEB-43EA-B866-C9BC5CFB0A9E}" type="presOf" srcId="{594D97EF-7A61-4A38-952E-739C6C4D3EF1}" destId="{35D11AFD-70EC-4BB9-80F7-5DF5375D0DD8}" srcOrd="0" destOrd="0" presId="urn:microsoft.com/office/officeart/2005/8/layout/default"/>
    <dgm:cxn modelId="{DAA384BF-194C-4098-BC99-3B5D25A573EF}" srcId="{A9C05FD2-496C-4050-ABDF-3F8100C744BA}" destId="{263EC3FA-084F-4F25-A59F-83AB1DAED8E4}" srcOrd="7" destOrd="0" parTransId="{5129DBDB-B074-40F0-9006-010168FF34D4}" sibTransId="{89FE675C-29A7-4564-917D-FAF2C2EEE02B}"/>
    <dgm:cxn modelId="{F1FFBDFD-5CB5-DC49-824A-C0A941E41E82}" srcId="{A9C05FD2-496C-4050-ABDF-3F8100C744BA}" destId="{BEACEF6B-307A-CC4F-97B6-EB07B902A7AC}" srcOrd="3" destOrd="0" parTransId="{F7171A9D-1EBB-D546-B740-7706BE73D4CB}" sibTransId="{92BEEFA4-D28F-2945-8C3B-DBFE535EE3C0}"/>
    <dgm:cxn modelId="{70FF0437-702E-4F97-862B-2D1DED691BCA}" srcId="{A9C05FD2-496C-4050-ABDF-3F8100C744BA}" destId="{A3E475FD-E529-4593-A693-47C7C235B7D2}" srcOrd="0" destOrd="0" parTransId="{C621AC8F-3841-4B11-AA1A-9D9E968A733A}" sibTransId="{82540B5F-CA83-4930-8275-6619D18B6636}"/>
    <dgm:cxn modelId="{FDB4A3EA-2998-46F1-B6A8-9FC6B4AAA47E}" type="presParOf" srcId="{F3F1C51D-1051-419A-9F8D-EC480771B3D5}" destId="{D2C5D692-C257-4631-94EE-CE8C4F374539}" srcOrd="0" destOrd="0" presId="urn:microsoft.com/office/officeart/2005/8/layout/default"/>
    <dgm:cxn modelId="{CB50F811-E575-4B07-A53E-13726BAA393E}" type="presParOf" srcId="{F3F1C51D-1051-419A-9F8D-EC480771B3D5}" destId="{5458365E-55D5-4B82-84E2-1C71D22A184D}" srcOrd="1" destOrd="0" presId="urn:microsoft.com/office/officeart/2005/8/layout/default"/>
    <dgm:cxn modelId="{A068CB51-7427-4E97-B103-FBBCA14E3472}" type="presParOf" srcId="{F3F1C51D-1051-419A-9F8D-EC480771B3D5}" destId="{74C43C2B-E3C0-4F11-9B51-0366E872B4D4}" srcOrd="2" destOrd="0" presId="urn:microsoft.com/office/officeart/2005/8/layout/default"/>
    <dgm:cxn modelId="{1D3B6A4B-891B-465C-B301-ED9E75E16D49}" type="presParOf" srcId="{F3F1C51D-1051-419A-9F8D-EC480771B3D5}" destId="{6FE64837-156D-4D23-987A-CD46F1B78074}" srcOrd="3" destOrd="0" presId="urn:microsoft.com/office/officeart/2005/8/layout/default"/>
    <dgm:cxn modelId="{E1D52ED1-48CC-4630-9782-8932E29A0D12}" type="presParOf" srcId="{F3F1C51D-1051-419A-9F8D-EC480771B3D5}" destId="{35D11AFD-70EC-4BB9-80F7-5DF5375D0DD8}" srcOrd="4" destOrd="0" presId="urn:microsoft.com/office/officeart/2005/8/layout/default"/>
    <dgm:cxn modelId="{F3BAC831-B2FA-4925-8BD5-D5FD73A4648C}" type="presParOf" srcId="{F3F1C51D-1051-419A-9F8D-EC480771B3D5}" destId="{F920AA19-5B69-46B4-BACF-7BA2796D1702}" srcOrd="5" destOrd="0" presId="urn:microsoft.com/office/officeart/2005/8/layout/default"/>
    <dgm:cxn modelId="{FD4063C8-0C0E-4B40-A71A-A4265332F1E3}" type="presParOf" srcId="{F3F1C51D-1051-419A-9F8D-EC480771B3D5}" destId="{CF05BC85-D9FF-3044-8201-CD22F372841E}" srcOrd="6" destOrd="0" presId="urn:microsoft.com/office/officeart/2005/8/layout/default"/>
    <dgm:cxn modelId="{AF177E87-E720-D542-B54C-B4A880AE8DF7}" type="presParOf" srcId="{F3F1C51D-1051-419A-9F8D-EC480771B3D5}" destId="{3F99DC69-C7C6-EE4D-BBB1-C70662E6AAB9}" srcOrd="7" destOrd="0" presId="urn:microsoft.com/office/officeart/2005/8/layout/default"/>
    <dgm:cxn modelId="{F6459FFC-D04B-674E-AC53-FF85F6DCE77A}" type="presParOf" srcId="{F3F1C51D-1051-419A-9F8D-EC480771B3D5}" destId="{FE93C853-E517-6A4B-BF76-639E6DA3D219}" srcOrd="8" destOrd="0" presId="urn:microsoft.com/office/officeart/2005/8/layout/default"/>
    <dgm:cxn modelId="{33B302FB-D27F-6748-8054-4084FCA28833}" type="presParOf" srcId="{F3F1C51D-1051-419A-9F8D-EC480771B3D5}" destId="{FE09673A-0F24-D548-AA17-03B38EE2B99E}" srcOrd="9" destOrd="0" presId="urn:microsoft.com/office/officeart/2005/8/layout/default"/>
    <dgm:cxn modelId="{45C3F678-1F43-4C0C-B30F-6BF6592D9C0D}" type="presParOf" srcId="{F3F1C51D-1051-419A-9F8D-EC480771B3D5}" destId="{9358AF1E-F0F1-4EA7-B22B-44E5CFB839B1}" srcOrd="10" destOrd="0" presId="urn:microsoft.com/office/officeart/2005/8/layout/default"/>
    <dgm:cxn modelId="{F8679DF3-C042-4A61-A28F-51E642C54F73}" type="presParOf" srcId="{F3F1C51D-1051-419A-9F8D-EC480771B3D5}" destId="{00A73C40-F87E-4CF2-A4EC-69C0B1649FDF}" srcOrd="11" destOrd="0" presId="urn:microsoft.com/office/officeart/2005/8/layout/default"/>
    <dgm:cxn modelId="{E1FEB067-D91C-41C5-9A03-D9D55A3CA15C}" type="presParOf" srcId="{F3F1C51D-1051-419A-9F8D-EC480771B3D5}" destId="{E04865B4-A4C3-4B03-B9BF-30F7D33313C7}" srcOrd="12" destOrd="0" presId="urn:microsoft.com/office/officeart/2005/8/layout/default"/>
    <dgm:cxn modelId="{30A2FF02-CB3A-4E30-9A3F-F23651A3DAB1}" type="presParOf" srcId="{F3F1C51D-1051-419A-9F8D-EC480771B3D5}" destId="{0C4B1168-F9C2-4369-84E8-AAA59F9877A6}" srcOrd="13" destOrd="0" presId="urn:microsoft.com/office/officeart/2005/8/layout/default"/>
    <dgm:cxn modelId="{34D9BD39-14A3-484B-82CE-F7EFBAF02972}" type="presParOf" srcId="{F3F1C51D-1051-419A-9F8D-EC480771B3D5}" destId="{2A355191-B4D3-4386-93B1-CE8B2C06B780}"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C5706D-BA53-48AE-9B12-ECE2D84F3AE1}" type="doc">
      <dgm:prSet loTypeId="urn:microsoft.com/office/officeart/2005/8/layout/hList1" loCatId="list" qsTypeId="urn:microsoft.com/office/officeart/2005/8/quickstyle/simple1" qsCatId="simple" csTypeId="urn:microsoft.com/office/officeart/2005/8/colors/colorful3" csCatId="colorful" phldr="1"/>
      <dgm:spPr/>
    </dgm:pt>
    <dgm:pt modelId="{76EDCEAF-EA62-465F-8362-2315937F3932}">
      <dgm:prSet phldrT="[Text]" custT="1"/>
      <dgm:spPr/>
      <dgm:t>
        <a:bodyPr/>
        <a:lstStyle/>
        <a:p>
          <a:r>
            <a:rPr lang="en-US" sz="1400" dirty="0"/>
            <a:t>Faculty</a:t>
          </a:r>
        </a:p>
      </dgm:t>
    </dgm:pt>
    <dgm:pt modelId="{4EE203C6-64F5-41EC-817E-26D09BEA7ADE}" type="parTrans" cxnId="{7A96A10A-1D6C-4B07-A031-B513F3015787}">
      <dgm:prSet/>
      <dgm:spPr/>
      <dgm:t>
        <a:bodyPr/>
        <a:lstStyle/>
        <a:p>
          <a:endParaRPr lang="en-US"/>
        </a:p>
      </dgm:t>
    </dgm:pt>
    <dgm:pt modelId="{C3CE7F07-E757-436D-B2DE-A4D140E8AFA6}" type="sibTrans" cxnId="{7A96A10A-1D6C-4B07-A031-B513F3015787}">
      <dgm:prSet/>
      <dgm:spPr/>
      <dgm:t>
        <a:bodyPr/>
        <a:lstStyle/>
        <a:p>
          <a:endParaRPr lang="en-US"/>
        </a:p>
      </dgm:t>
    </dgm:pt>
    <dgm:pt modelId="{D54D1364-76F3-43CB-AAC2-1666AAC29513}">
      <dgm:prSet phldrT="[Text]" custT="1"/>
      <dgm:spPr/>
      <dgm:t>
        <a:bodyPr/>
        <a:lstStyle/>
        <a:p>
          <a:r>
            <a:rPr lang="en-US" sz="1400" dirty="0"/>
            <a:t>Students</a:t>
          </a:r>
        </a:p>
      </dgm:t>
    </dgm:pt>
    <dgm:pt modelId="{55D722CF-8EC5-463D-AAFE-2B0D22F7260C}" type="parTrans" cxnId="{84B63ACC-5F27-4DB4-88B6-739436E1D1CD}">
      <dgm:prSet/>
      <dgm:spPr/>
      <dgm:t>
        <a:bodyPr/>
        <a:lstStyle/>
        <a:p>
          <a:endParaRPr lang="en-US"/>
        </a:p>
      </dgm:t>
    </dgm:pt>
    <dgm:pt modelId="{AF001532-D9F1-494E-A936-179560E9A4A4}" type="sibTrans" cxnId="{84B63ACC-5F27-4DB4-88B6-739436E1D1CD}">
      <dgm:prSet/>
      <dgm:spPr/>
      <dgm:t>
        <a:bodyPr/>
        <a:lstStyle/>
        <a:p>
          <a:endParaRPr lang="en-US"/>
        </a:p>
      </dgm:t>
    </dgm:pt>
    <dgm:pt modelId="{C5660108-B06D-4959-BC21-A63F8C57CA70}">
      <dgm:prSet phldrT="[Text]" custT="1"/>
      <dgm:spPr/>
      <dgm:t>
        <a:bodyPr/>
        <a:lstStyle/>
        <a:p>
          <a:r>
            <a:rPr lang="en-US" sz="1400" dirty="0"/>
            <a:t>Everyone</a:t>
          </a:r>
        </a:p>
      </dgm:t>
    </dgm:pt>
    <dgm:pt modelId="{39FF81FD-19BA-41FE-A006-5976A101029F}" type="parTrans" cxnId="{D37CBEBE-7B7F-43C9-BF0B-0D9836B2C692}">
      <dgm:prSet/>
      <dgm:spPr/>
      <dgm:t>
        <a:bodyPr/>
        <a:lstStyle/>
        <a:p>
          <a:endParaRPr lang="en-US"/>
        </a:p>
      </dgm:t>
    </dgm:pt>
    <dgm:pt modelId="{CA7F8B97-2D2F-4308-9CC7-F05A192CDBF0}" type="sibTrans" cxnId="{D37CBEBE-7B7F-43C9-BF0B-0D9836B2C692}">
      <dgm:prSet/>
      <dgm:spPr/>
      <dgm:t>
        <a:bodyPr/>
        <a:lstStyle/>
        <a:p>
          <a:endParaRPr lang="en-US"/>
        </a:p>
      </dgm:t>
    </dgm:pt>
    <dgm:pt modelId="{FDDB3167-2C4B-4BA2-9F79-ACFFC096C756}">
      <dgm:prSet custT="1"/>
      <dgm:spPr/>
      <dgm:t>
        <a:bodyPr/>
        <a:lstStyle/>
        <a:p>
          <a:r>
            <a:rPr lang="en-US" sz="1400" dirty="0"/>
            <a:t>Advisors/Coaches</a:t>
          </a:r>
        </a:p>
      </dgm:t>
    </dgm:pt>
    <dgm:pt modelId="{90195D8A-B575-4CFC-A208-8D55CA35C8C2}" type="parTrans" cxnId="{EA911DD6-8497-4A52-AE9E-9ECB30E882F8}">
      <dgm:prSet/>
      <dgm:spPr/>
      <dgm:t>
        <a:bodyPr/>
        <a:lstStyle/>
        <a:p>
          <a:endParaRPr lang="en-US"/>
        </a:p>
      </dgm:t>
    </dgm:pt>
    <dgm:pt modelId="{FC45934C-18F5-4F4A-AF55-019F0A97B2A6}" type="sibTrans" cxnId="{EA911DD6-8497-4A52-AE9E-9ECB30E882F8}">
      <dgm:prSet/>
      <dgm:spPr/>
      <dgm:t>
        <a:bodyPr/>
        <a:lstStyle/>
        <a:p>
          <a:endParaRPr lang="en-US"/>
        </a:p>
      </dgm:t>
    </dgm:pt>
    <dgm:pt modelId="{43F7C8C6-DDB2-46AA-8B3E-35C224590FBD}">
      <dgm:prSet phldrT="[Text]" custT="1"/>
      <dgm:spPr/>
      <dgm:t>
        <a:bodyPr/>
        <a:lstStyle/>
        <a:p>
          <a:pPr>
            <a:lnSpc>
              <a:spcPct val="150000"/>
            </a:lnSpc>
          </a:pPr>
          <a:r>
            <a:rPr lang="en-US" sz="1200" dirty="0"/>
            <a:t>Notify your class that you’re using Starfish</a:t>
          </a:r>
        </a:p>
      </dgm:t>
    </dgm:pt>
    <dgm:pt modelId="{BB1E2CEB-641E-4A43-8DD0-6F976D99AB68}" type="parTrans" cxnId="{35643666-1F04-4F95-A70B-88B8215CF855}">
      <dgm:prSet/>
      <dgm:spPr/>
      <dgm:t>
        <a:bodyPr/>
        <a:lstStyle/>
        <a:p>
          <a:endParaRPr lang="en-US"/>
        </a:p>
      </dgm:t>
    </dgm:pt>
    <dgm:pt modelId="{22074FF2-C62B-4998-B882-2AACC95D4515}" type="sibTrans" cxnId="{35643666-1F04-4F95-A70B-88B8215CF855}">
      <dgm:prSet/>
      <dgm:spPr/>
      <dgm:t>
        <a:bodyPr/>
        <a:lstStyle/>
        <a:p>
          <a:endParaRPr lang="en-US"/>
        </a:p>
      </dgm:t>
    </dgm:pt>
    <dgm:pt modelId="{3B1A9A87-8468-44BA-886F-51E2673F0C26}">
      <dgm:prSet phldrT="[Text]" custT="1"/>
      <dgm:spPr/>
      <dgm:t>
        <a:bodyPr/>
        <a:lstStyle/>
        <a:p>
          <a:pPr>
            <a:lnSpc>
              <a:spcPct val="150000"/>
            </a:lnSpc>
          </a:pPr>
          <a:r>
            <a:rPr lang="en-US" sz="1200" dirty="0"/>
            <a:t>Raise flags when appropriate</a:t>
          </a:r>
        </a:p>
      </dgm:t>
    </dgm:pt>
    <dgm:pt modelId="{D9D488A9-B0E3-4C60-87D4-8484E8D75E09}" type="parTrans" cxnId="{A66AA2E0-09E4-4943-A0CC-30E5C16C2996}">
      <dgm:prSet/>
      <dgm:spPr/>
      <dgm:t>
        <a:bodyPr/>
        <a:lstStyle/>
        <a:p>
          <a:endParaRPr lang="en-US"/>
        </a:p>
      </dgm:t>
    </dgm:pt>
    <dgm:pt modelId="{4E87837C-072D-4A4F-A51A-4030B5CCA07E}" type="sibTrans" cxnId="{A66AA2E0-09E4-4943-A0CC-30E5C16C2996}">
      <dgm:prSet/>
      <dgm:spPr/>
      <dgm:t>
        <a:bodyPr/>
        <a:lstStyle/>
        <a:p>
          <a:endParaRPr lang="en-US"/>
        </a:p>
      </dgm:t>
    </dgm:pt>
    <dgm:pt modelId="{ED99AD22-7EB0-4F1A-9191-86EEFA34C7A9}">
      <dgm:prSet phldrT="[Text]" custT="1"/>
      <dgm:spPr/>
      <dgm:t>
        <a:bodyPr/>
        <a:lstStyle/>
        <a:p>
          <a:pPr>
            <a:lnSpc>
              <a:spcPct val="150000"/>
            </a:lnSpc>
          </a:pPr>
          <a:r>
            <a:rPr lang="en-US" sz="1200" dirty="0"/>
            <a:t>Submit progress surveys when available</a:t>
          </a:r>
        </a:p>
      </dgm:t>
    </dgm:pt>
    <dgm:pt modelId="{914BD0FF-EB14-498C-9FC2-4F74C54A4373}" type="parTrans" cxnId="{F325BC85-E2F1-48D9-A9F4-FE20BEFB07CD}">
      <dgm:prSet/>
      <dgm:spPr/>
      <dgm:t>
        <a:bodyPr/>
        <a:lstStyle/>
        <a:p>
          <a:endParaRPr lang="en-US"/>
        </a:p>
      </dgm:t>
    </dgm:pt>
    <dgm:pt modelId="{8BBFB760-BE61-454C-A7CF-1816591D7371}" type="sibTrans" cxnId="{F325BC85-E2F1-48D9-A9F4-FE20BEFB07CD}">
      <dgm:prSet/>
      <dgm:spPr/>
      <dgm:t>
        <a:bodyPr/>
        <a:lstStyle/>
        <a:p>
          <a:endParaRPr lang="en-US"/>
        </a:p>
      </dgm:t>
    </dgm:pt>
    <dgm:pt modelId="{8B47A70F-55E5-4D3F-B98C-1E75E3AD474E}">
      <dgm:prSet phldrT="[Text]" custT="1"/>
      <dgm:spPr/>
      <dgm:t>
        <a:bodyPr/>
        <a:lstStyle/>
        <a:p>
          <a:pPr>
            <a:lnSpc>
              <a:spcPct val="150000"/>
            </a:lnSpc>
          </a:pPr>
          <a:r>
            <a:rPr lang="en-US" sz="1200" dirty="0"/>
            <a:t>Include specifics and next steps for student when applicable</a:t>
          </a:r>
        </a:p>
      </dgm:t>
    </dgm:pt>
    <dgm:pt modelId="{9379541F-050C-479C-9AAE-C1E7543D1FC8}" type="parTrans" cxnId="{74BC7281-4003-476E-9B7A-4F7E9EEB4632}">
      <dgm:prSet/>
      <dgm:spPr/>
      <dgm:t>
        <a:bodyPr/>
        <a:lstStyle/>
        <a:p>
          <a:endParaRPr lang="en-US"/>
        </a:p>
      </dgm:t>
    </dgm:pt>
    <dgm:pt modelId="{48395F38-6E21-44DC-B870-6109202A9AEE}" type="sibTrans" cxnId="{74BC7281-4003-476E-9B7A-4F7E9EEB4632}">
      <dgm:prSet/>
      <dgm:spPr/>
      <dgm:t>
        <a:bodyPr/>
        <a:lstStyle/>
        <a:p>
          <a:endParaRPr lang="en-US"/>
        </a:p>
      </dgm:t>
    </dgm:pt>
    <dgm:pt modelId="{EB3EB618-32A2-4BA9-90F3-73BA96FD0306}">
      <dgm:prSet custT="1"/>
      <dgm:spPr/>
      <dgm:t>
        <a:bodyPr/>
        <a:lstStyle/>
        <a:p>
          <a:pPr>
            <a:lnSpc>
              <a:spcPct val="150000"/>
            </a:lnSpc>
          </a:pPr>
          <a:r>
            <a:rPr lang="en-US" sz="1200" dirty="0"/>
            <a:t>Access students in Starfish</a:t>
          </a:r>
        </a:p>
      </dgm:t>
    </dgm:pt>
    <dgm:pt modelId="{B5F05000-CDD8-4680-BB1B-FBABF7FF6733}" type="parTrans" cxnId="{915EE702-CBC3-44E9-9F89-4B3A23B5DE7D}">
      <dgm:prSet/>
      <dgm:spPr/>
      <dgm:t>
        <a:bodyPr/>
        <a:lstStyle/>
        <a:p>
          <a:endParaRPr lang="en-US"/>
        </a:p>
      </dgm:t>
    </dgm:pt>
    <dgm:pt modelId="{D099B596-F986-44B9-839D-D5A290403C78}" type="sibTrans" cxnId="{915EE702-CBC3-44E9-9F89-4B3A23B5DE7D}">
      <dgm:prSet/>
      <dgm:spPr/>
      <dgm:t>
        <a:bodyPr/>
        <a:lstStyle/>
        <a:p>
          <a:endParaRPr lang="en-US"/>
        </a:p>
      </dgm:t>
    </dgm:pt>
    <dgm:pt modelId="{EE99F3C1-FF56-41EA-8B34-146278AB0699}">
      <dgm:prSet custT="1"/>
      <dgm:spPr/>
      <dgm:t>
        <a:bodyPr/>
        <a:lstStyle/>
        <a:p>
          <a:pPr>
            <a:lnSpc>
              <a:spcPct val="150000"/>
            </a:lnSpc>
          </a:pPr>
          <a:r>
            <a:rPr lang="en-US" sz="1200" dirty="0"/>
            <a:t>Record follow up actions in Starfish:</a:t>
          </a:r>
        </a:p>
      </dgm:t>
    </dgm:pt>
    <dgm:pt modelId="{0604F660-1FDB-414D-BDF3-A09BA3C29180}" type="parTrans" cxnId="{B56B06D8-6154-4D32-8C9E-0D09DCDC9E09}">
      <dgm:prSet/>
      <dgm:spPr/>
      <dgm:t>
        <a:bodyPr/>
        <a:lstStyle/>
        <a:p>
          <a:endParaRPr lang="en-US"/>
        </a:p>
      </dgm:t>
    </dgm:pt>
    <dgm:pt modelId="{F97F05F5-5891-4C91-B339-D4F8267C72ED}" type="sibTrans" cxnId="{B56B06D8-6154-4D32-8C9E-0D09DCDC9E09}">
      <dgm:prSet/>
      <dgm:spPr/>
      <dgm:t>
        <a:bodyPr/>
        <a:lstStyle/>
        <a:p>
          <a:endParaRPr lang="en-US"/>
        </a:p>
      </dgm:t>
    </dgm:pt>
    <dgm:pt modelId="{E2D3E095-1395-4781-9C9A-7ADBA529E1F9}">
      <dgm:prSet custT="1"/>
      <dgm:spPr/>
      <dgm:t>
        <a:bodyPr/>
        <a:lstStyle/>
        <a:p>
          <a:pPr>
            <a:lnSpc>
              <a:spcPct val="150000"/>
            </a:lnSpc>
          </a:pPr>
          <a:r>
            <a:rPr lang="en-US" sz="1200" dirty="0"/>
            <a:t>Add notes</a:t>
          </a:r>
        </a:p>
      </dgm:t>
    </dgm:pt>
    <dgm:pt modelId="{01221C0C-4A02-48E7-8011-007BF0909E27}" type="parTrans" cxnId="{6B22622A-25AC-4FCC-B86D-B94EA08879A4}">
      <dgm:prSet/>
      <dgm:spPr/>
      <dgm:t>
        <a:bodyPr/>
        <a:lstStyle/>
        <a:p>
          <a:endParaRPr lang="en-US"/>
        </a:p>
      </dgm:t>
    </dgm:pt>
    <dgm:pt modelId="{3951D585-99CA-44E1-BA92-093144725F9B}" type="sibTrans" cxnId="{6B22622A-25AC-4FCC-B86D-B94EA08879A4}">
      <dgm:prSet/>
      <dgm:spPr/>
      <dgm:t>
        <a:bodyPr/>
        <a:lstStyle/>
        <a:p>
          <a:endParaRPr lang="en-US"/>
        </a:p>
      </dgm:t>
    </dgm:pt>
    <dgm:pt modelId="{C6B18295-69EA-4AD3-B15F-D9A6826AA6BD}">
      <dgm:prSet custT="1"/>
      <dgm:spPr/>
      <dgm:t>
        <a:bodyPr/>
        <a:lstStyle/>
        <a:p>
          <a:pPr>
            <a:lnSpc>
              <a:spcPct val="150000"/>
            </a:lnSpc>
          </a:pPr>
          <a:r>
            <a:rPr lang="en-US" sz="1200" dirty="0"/>
            <a:t>Schedule appointments/record outcomes</a:t>
          </a:r>
        </a:p>
      </dgm:t>
    </dgm:pt>
    <dgm:pt modelId="{F4B310EC-897E-4CEF-BC5C-418198EB3897}" type="parTrans" cxnId="{C9CC1706-3BC4-49BA-A8A3-F7437AD11BF6}">
      <dgm:prSet/>
      <dgm:spPr/>
      <dgm:t>
        <a:bodyPr/>
        <a:lstStyle/>
        <a:p>
          <a:endParaRPr lang="en-US"/>
        </a:p>
      </dgm:t>
    </dgm:pt>
    <dgm:pt modelId="{08DF2A8B-4C03-4C18-8E9A-92D39D7262E5}" type="sibTrans" cxnId="{C9CC1706-3BC4-49BA-A8A3-F7437AD11BF6}">
      <dgm:prSet/>
      <dgm:spPr/>
      <dgm:t>
        <a:bodyPr/>
        <a:lstStyle/>
        <a:p>
          <a:endParaRPr lang="en-US"/>
        </a:p>
      </dgm:t>
    </dgm:pt>
    <dgm:pt modelId="{4EA38BF6-037C-4AEA-96E3-974E9AA7B12D}">
      <dgm:prSet custT="1"/>
      <dgm:spPr/>
      <dgm:t>
        <a:bodyPr/>
        <a:lstStyle/>
        <a:p>
          <a:pPr>
            <a:lnSpc>
              <a:spcPct val="150000"/>
            </a:lnSpc>
          </a:pPr>
          <a:r>
            <a:rPr lang="en-US" sz="1200" dirty="0"/>
            <a:t>Clear flags</a:t>
          </a:r>
        </a:p>
      </dgm:t>
    </dgm:pt>
    <dgm:pt modelId="{74E60B24-25D4-41B1-85D8-FEBC45528958}" type="parTrans" cxnId="{DCA8D5D4-ACCF-4DA0-A913-1B9CDCDD317D}">
      <dgm:prSet/>
      <dgm:spPr/>
      <dgm:t>
        <a:bodyPr/>
        <a:lstStyle/>
        <a:p>
          <a:endParaRPr lang="en-US"/>
        </a:p>
      </dgm:t>
    </dgm:pt>
    <dgm:pt modelId="{2DBC14AA-05B6-483F-9AD7-46602F740360}" type="sibTrans" cxnId="{DCA8D5D4-ACCF-4DA0-A913-1B9CDCDD317D}">
      <dgm:prSet/>
      <dgm:spPr/>
      <dgm:t>
        <a:bodyPr/>
        <a:lstStyle/>
        <a:p>
          <a:endParaRPr lang="en-US"/>
        </a:p>
      </dgm:t>
    </dgm:pt>
    <dgm:pt modelId="{ACA05F43-531A-4E86-A1FD-DFB55BEE82A2}">
      <dgm:prSet custT="1"/>
      <dgm:spPr/>
      <dgm:t>
        <a:bodyPr/>
        <a:lstStyle/>
        <a:p>
          <a:pPr>
            <a:lnSpc>
              <a:spcPct val="150000"/>
            </a:lnSpc>
          </a:pPr>
          <a:r>
            <a:rPr lang="en-US" sz="1200" dirty="0"/>
            <a:t>Close the loop</a:t>
          </a:r>
        </a:p>
      </dgm:t>
    </dgm:pt>
    <dgm:pt modelId="{A40435AC-3A54-4552-B6A5-284A8438F139}" type="parTrans" cxnId="{9488C93C-44CC-457F-9968-E721F75C64DD}">
      <dgm:prSet/>
      <dgm:spPr/>
      <dgm:t>
        <a:bodyPr/>
        <a:lstStyle/>
        <a:p>
          <a:endParaRPr lang="en-US"/>
        </a:p>
      </dgm:t>
    </dgm:pt>
    <dgm:pt modelId="{05C7095D-6BB8-4F15-B539-FAA2E1CE32DA}" type="sibTrans" cxnId="{9488C93C-44CC-457F-9968-E721F75C64DD}">
      <dgm:prSet/>
      <dgm:spPr/>
      <dgm:t>
        <a:bodyPr/>
        <a:lstStyle/>
        <a:p>
          <a:endParaRPr lang="en-US"/>
        </a:p>
      </dgm:t>
    </dgm:pt>
    <dgm:pt modelId="{3FFE1927-DB4A-41F5-8218-D94FF3F88BF6}">
      <dgm:prSet phldrT="[Text]" custT="1"/>
      <dgm:spPr/>
      <dgm:t>
        <a:bodyPr/>
        <a:lstStyle/>
        <a:p>
          <a:pPr>
            <a:lnSpc>
              <a:spcPct val="150000"/>
            </a:lnSpc>
          </a:pPr>
          <a:r>
            <a:rPr lang="en-US" sz="1200" dirty="0"/>
            <a:t>Respond to email notifications when flagged</a:t>
          </a:r>
        </a:p>
      </dgm:t>
    </dgm:pt>
    <dgm:pt modelId="{9C5D8A55-7F5C-4FF7-8467-64FEC8EB9E99}" type="parTrans" cxnId="{8C9A5554-8F6B-4D44-B78E-7EF303A661AA}">
      <dgm:prSet/>
      <dgm:spPr/>
      <dgm:t>
        <a:bodyPr/>
        <a:lstStyle/>
        <a:p>
          <a:endParaRPr lang="en-US"/>
        </a:p>
      </dgm:t>
    </dgm:pt>
    <dgm:pt modelId="{ADFAA06B-F10C-4B1D-9131-1E9B6465B782}" type="sibTrans" cxnId="{8C9A5554-8F6B-4D44-B78E-7EF303A661AA}">
      <dgm:prSet/>
      <dgm:spPr/>
      <dgm:t>
        <a:bodyPr/>
        <a:lstStyle/>
        <a:p>
          <a:endParaRPr lang="en-US"/>
        </a:p>
      </dgm:t>
    </dgm:pt>
    <dgm:pt modelId="{4B3D3143-6A99-4FE8-8C38-50B2A17E1769}">
      <dgm:prSet phldrT="[Text]" custT="1"/>
      <dgm:spPr/>
      <dgm:t>
        <a:bodyPr/>
        <a:lstStyle/>
        <a:p>
          <a:pPr>
            <a:lnSpc>
              <a:spcPct val="150000"/>
            </a:lnSpc>
          </a:pPr>
          <a:r>
            <a:rPr lang="en-US" sz="1200" dirty="0"/>
            <a:t>Contact appropriate support office(s)</a:t>
          </a:r>
        </a:p>
      </dgm:t>
    </dgm:pt>
    <dgm:pt modelId="{50903027-D378-4218-B9DA-4245C5E4A6FD}" type="parTrans" cxnId="{514EC3F8-5368-4CF8-8330-841A7C4DE2BF}">
      <dgm:prSet/>
      <dgm:spPr/>
      <dgm:t>
        <a:bodyPr/>
        <a:lstStyle/>
        <a:p>
          <a:endParaRPr lang="en-US"/>
        </a:p>
      </dgm:t>
    </dgm:pt>
    <dgm:pt modelId="{F3D2723D-CF7C-4C42-8689-17CA1B83FA60}" type="sibTrans" cxnId="{514EC3F8-5368-4CF8-8330-841A7C4DE2BF}">
      <dgm:prSet/>
      <dgm:spPr/>
      <dgm:t>
        <a:bodyPr/>
        <a:lstStyle/>
        <a:p>
          <a:endParaRPr lang="en-US"/>
        </a:p>
      </dgm:t>
    </dgm:pt>
    <dgm:pt modelId="{F3D70085-0078-448D-97CE-D75CBFD99BCF}">
      <dgm:prSet phldrT="[Text]" custT="1"/>
      <dgm:spPr/>
      <dgm:t>
        <a:bodyPr/>
        <a:lstStyle/>
        <a:p>
          <a:pPr>
            <a:lnSpc>
              <a:spcPct val="150000"/>
            </a:lnSpc>
          </a:pPr>
          <a:r>
            <a:rPr lang="en-US" sz="1200" dirty="0"/>
            <a:t>Follow through with Instructor and/or support staff recommendations</a:t>
          </a:r>
        </a:p>
      </dgm:t>
    </dgm:pt>
    <dgm:pt modelId="{0C1BD8FD-0B26-4B73-8C3D-E316FC6CD5EE}" type="parTrans" cxnId="{602CF6E5-31AD-4A4C-BC8D-6956544E058C}">
      <dgm:prSet/>
      <dgm:spPr/>
      <dgm:t>
        <a:bodyPr/>
        <a:lstStyle/>
        <a:p>
          <a:endParaRPr lang="en-US"/>
        </a:p>
      </dgm:t>
    </dgm:pt>
    <dgm:pt modelId="{D1A679B2-B53E-44BB-97E1-CB29BD467826}" type="sibTrans" cxnId="{602CF6E5-31AD-4A4C-BC8D-6956544E058C}">
      <dgm:prSet/>
      <dgm:spPr/>
      <dgm:t>
        <a:bodyPr/>
        <a:lstStyle/>
        <a:p>
          <a:endParaRPr lang="en-US"/>
        </a:p>
      </dgm:t>
    </dgm:pt>
    <dgm:pt modelId="{5F775773-F08A-4F5B-8440-BB6A7E914C81}">
      <dgm:prSet phldrT="[Text]" custT="1"/>
      <dgm:spPr/>
      <dgm:t>
        <a:bodyPr/>
        <a:lstStyle/>
        <a:p>
          <a:pPr>
            <a:lnSpc>
              <a:spcPct val="150000"/>
            </a:lnSpc>
          </a:pPr>
          <a:r>
            <a:rPr lang="en-US" sz="1200" dirty="0"/>
            <a:t>Complete your Starfish profile</a:t>
          </a:r>
        </a:p>
      </dgm:t>
    </dgm:pt>
    <dgm:pt modelId="{FE1118F4-8F16-4DE2-BFC9-8E912A2D7E5F}" type="parTrans" cxnId="{D1D7A550-5039-492F-9987-D1D31E583748}">
      <dgm:prSet/>
      <dgm:spPr/>
      <dgm:t>
        <a:bodyPr/>
        <a:lstStyle/>
        <a:p>
          <a:endParaRPr lang="en-US"/>
        </a:p>
      </dgm:t>
    </dgm:pt>
    <dgm:pt modelId="{CF87A122-2CF8-415E-B63E-B9C5C2565F45}" type="sibTrans" cxnId="{D1D7A550-5039-492F-9987-D1D31E583748}">
      <dgm:prSet/>
      <dgm:spPr/>
      <dgm:t>
        <a:bodyPr/>
        <a:lstStyle/>
        <a:p>
          <a:endParaRPr lang="en-US"/>
        </a:p>
      </dgm:t>
    </dgm:pt>
    <dgm:pt modelId="{CDADD728-E631-49E7-AE68-D414F11BE5C6}">
      <dgm:prSet phldrT="[Text]" custT="1"/>
      <dgm:spPr/>
      <dgm:t>
        <a:bodyPr/>
        <a:lstStyle/>
        <a:p>
          <a:pPr>
            <a:lnSpc>
              <a:spcPct val="150000"/>
            </a:lnSpc>
          </a:pPr>
          <a:r>
            <a:rPr lang="en-US" sz="1200" dirty="0"/>
            <a:t>Explore Starfish system and respond to user feedback surveys as requested</a:t>
          </a:r>
        </a:p>
      </dgm:t>
    </dgm:pt>
    <dgm:pt modelId="{7A1E2633-605E-4D4C-A663-C3F9EA09245E}" type="parTrans" cxnId="{460F3D49-3839-4D87-BABD-52CB7700EFFB}">
      <dgm:prSet/>
      <dgm:spPr/>
      <dgm:t>
        <a:bodyPr/>
        <a:lstStyle/>
        <a:p>
          <a:endParaRPr lang="en-US"/>
        </a:p>
      </dgm:t>
    </dgm:pt>
    <dgm:pt modelId="{95F6FC5B-1F5A-4958-BDD8-5263570080A9}" type="sibTrans" cxnId="{460F3D49-3839-4D87-BABD-52CB7700EFFB}">
      <dgm:prSet/>
      <dgm:spPr/>
      <dgm:t>
        <a:bodyPr/>
        <a:lstStyle/>
        <a:p>
          <a:endParaRPr lang="en-US"/>
        </a:p>
      </dgm:t>
    </dgm:pt>
    <dgm:pt modelId="{F0194520-9FFA-4882-A6CE-CE93147F67DE}">
      <dgm:prSet phldrT="[Text]" custT="1"/>
      <dgm:spPr/>
      <dgm:t>
        <a:bodyPr/>
        <a:lstStyle/>
        <a:p>
          <a:pPr>
            <a:lnSpc>
              <a:spcPct val="150000"/>
            </a:lnSpc>
          </a:pPr>
          <a:endParaRPr lang="en-US" sz="1200" dirty="0"/>
        </a:p>
      </dgm:t>
    </dgm:pt>
    <dgm:pt modelId="{EB052E97-355A-49E2-AAB2-7EAFB30611CF}" type="parTrans" cxnId="{D9E2CD0D-731E-4A4B-837C-39957B642E47}">
      <dgm:prSet/>
      <dgm:spPr/>
      <dgm:t>
        <a:bodyPr/>
        <a:lstStyle/>
        <a:p>
          <a:endParaRPr lang="en-US"/>
        </a:p>
      </dgm:t>
    </dgm:pt>
    <dgm:pt modelId="{BA9C3B90-42E5-4B52-A0C1-F3D3F8B837F4}" type="sibTrans" cxnId="{D9E2CD0D-731E-4A4B-837C-39957B642E47}">
      <dgm:prSet/>
      <dgm:spPr/>
      <dgm:t>
        <a:bodyPr/>
        <a:lstStyle/>
        <a:p>
          <a:endParaRPr lang="en-US"/>
        </a:p>
      </dgm:t>
    </dgm:pt>
    <dgm:pt modelId="{D6022DFE-B464-4DDF-AE43-7A5672719A0E}">
      <dgm:prSet phldrT="[Text]" custT="1"/>
      <dgm:spPr/>
      <dgm:t>
        <a:bodyPr/>
        <a:lstStyle/>
        <a:p>
          <a:pPr>
            <a:lnSpc>
              <a:spcPct val="150000"/>
            </a:lnSpc>
          </a:pPr>
          <a:endParaRPr lang="en-US" sz="1200" dirty="0"/>
        </a:p>
      </dgm:t>
    </dgm:pt>
    <dgm:pt modelId="{314AD60D-3378-446F-9CDE-4C0200099665}" type="parTrans" cxnId="{06F592EB-1DEA-47D3-ABAD-13190D73EF07}">
      <dgm:prSet/>
      <dgm:spPr/>
      <dgm:t>
        <a:bodyPr/>
        <a:lstStyle/>
        <a:p>
          <a:endParaRPr lang="en-US"/>
        </a:p>
      </dgm:t>
    </dgm:pt>
    <dgm:pt modelId="{B39F4E06-9F10-47EB-BDF5-D15F3C1DFE93}" type="sibTrans" cxnId="{06F592EB-1DEA-47D3-ABAD-13190D73EF07}">
      <dgm:prSet/>
      <dgm:spPr/>
      <dgm:t>
        <a:bodyPr/>
        <a:lstStyle/>
        <a:p>
          <a:endParaRPr lang="en-US"/>
        </a:p>
      </dgm:t>
    </dgm:pt>
    <dgm:pt modelId="{70E2876C-2FB8-44A2-A1C1-BA18A7E04A9B}">
      <dgm:prSet phldrT="[Text]" custT="1"/>
      <dgm:spPr/>
      <dgm:t>
        <a:bodyPr/>
        <a:lstStyle/>
        <a:p>
          <a:pPr>
            <a:lnSpc>
              <a:spcPct val="150000"/>
            </a:lnSpc>
          </a:pPr>
          <a:endParaRPr lang="en-US" sz="1200" dirty="0"/>
        </a:p>
      </dgm:t>
    </dgm:pt>
    <dgm:pt modelId="{9AB7D6A4-4726-466D-A9FC-1626817740F0}" type="parTrans" cxnId="{788AA516-C3F1-4D0A-BA8B-57C6F29B69AA}">
      <dgm:prSet/>
      <dgm:spPr/>
      <dgm:t>
        <a:bodyPr/>
        <a:lstStyle/>
        <a:p>
          <a:endParaRPr lang="en-US"/>
        </a:p>
      </dgm:t>
    </dgm:pt>
    <dgm:pt modelId="{9FA06817-DBB4-4D51-8272-CFD02E3DA4E6}" type="sibTrans" cxnId="{788AA516-C3F1-4D0A-BA8B-57C6F29B69AA}">
      <dgm:prSet/>
      <dgm:spPr/>
      <dgm:t>
        <a:bodyPr/>
        <a:lstStyle/>
        <a:p>
          <a:endParaRPr lang="en-US"/>
        </a:p>
      </dgm:t>
    </dgm:pt>
    <dgm:pt modelId="{6CD96CCD-2035-4B56-9657-092C6832C32B}">
      <dgm:prSet phldrT="[Text]" custT="1"/>
      <dgm:spPr/>
      <dgm:t>
        <a:bodyPr/>
        <a:lstStyle/>
        <a:p>
          <a:pPr>
            <a:lnSpc>
              <a:spcPct val="150000"/>
            </a:lnSpc>
          </a:pPr>
          <a:endParaRPr lang="en-US" sz="1200" dirty="0"/>
        </a:p>
      </dgm:t>
    </dgm:pt>
    <dgm:pt modelId="{A17707FB-2ED8-494F-8113-E440EED4E08C}" type="parTrans" cxnId="{03167747-FED0-49F1-81E5-00005CC0899D}">
      <dgm:prSet/>
      <dgm:spPr/>
      <dgm:t>
        <a:bodyPr/>
        <a:lstStyle/>
        <a:p>
          <a:endParaRPr lang="en-US"/>
        </a:p>
      </dgm:t>
    </dgm:pt>
    <dgm:pt modelId="{53B21A89-5A24-4E90-8A4F-360DC4A7CC7F}" type="sibTrans" cxnId="{03167747-FED0-49F1-81E5-00005CC0899D}">
      <dgm:prSet/>
      <dgm:spPr/>
      <dgm:t>
        <a:bodyPr/>
        <a:lstStyle/>
        <a:p>
          <a:endParaRPr lang="en-US"/>
        </a:p>
      </dgm:t>
    </dgm:pt>
    <dgm:pt modelId="{DA830E8D-333D-4EFF-9DDD-40A9321C44D7}">
      <dgm:prSet phldrT="[Text]" custT="1"/>
      <dgm:spPr/>
      <dgm:t>
        <a:bodyPr/>
        <a:lstStyle/>
        <a:p>
          <a:pPr>
            <a:lnSpc>
              <a:spcPct val="150000"/>
            </a:lnSpc>
          </a:pPr>
          <a:endParaRPr lang="en-US" sz="1200" dirty="0"/>
        </a:p>
      </dgm:t>
    </dgm:pt>
    <dgm:pt modelId="{BE1C61CA-CE8B-4DA9-BE96-9F9B537B197A}" type="parTrans" cxnId="{F264B3AF-00A5-4BF7-B473-223AC22016F2}">
      <dgm:prSet/>
      <dgm:spPr/>
      <dgm:t>
        <a:bodyPr/>
        <a:lstStyle/>
        <a:p>
          <a:endParaRPr lang="en-US"/>
        </a:p>
      </dgm:t>
    </dgm:pt>
    <dgm:pt modelId="{B7A995CE-A41C-422C-A3B4-FAB1C3B7D423}" type="sibTrans" cxnId="{F264B3AF-00A5-4BF7-B473-223AC22016F2}">
      <dgm:prSet/>
      <dgm:spPr/>
      <dgm:t>
        <a:bodyPr/>
        <a:lstStyle/>
        <a:p>
          <a:endParaRPr lang="en-US"/>
        </a:p>
      </dgm:t>
    </dgm:pt>
    <dgm:pt modelId="{046342BD-AB75-44A0-8715-989D725090D4}">
      <dgm:prSet phldrT="[Text]" custT="1"/>
      <dgm:spPr/>
      <dgm:t>
        <a:bodyPr/>
        <a:lstStyle/>
        <a:p>
          <a:pPr>
            <a:lnSpc>
              <a:spcPct val="150000"/>
            </a:lnSpc>
          </a:pPr>
          <a:endParaRPr lang="en-US" sz="1200" dirty="0"/>
        </a:p>
      </dgm:t>
    </dgm:pt>
    <dgm:pt modelId="{0B5B46F8-2C08-4AB0-8D77-DE178B521E5F}" type="parTrans" cxnId="{BFEE8352-0CB5-4941-AF4A-AF2DC9A968F8}">
      <dgm:prSet/>
      <dgm:spPr/>
      <dgm:t>
        <a:bodyPr/>
        <a:lstStyle/>
        <a:p>
          <a:endParaRPr lang="en-US"/>
        </a:p>
      </dgm:t>
    </dgm:pt>
    <dgm:pt modelId="{CDD033A9-31E4-452E-B4BD-A0E164913551}" type="sibTrans" cxnId="{BFEE8352-0CB5-4941-AF4A-AF2DC9A968F8}">
      <dgm:prSet/>
      <dgm:spPr/>
      <dgm:t>
        <a:bodyPr/>
        <a:lstStyle/>
        <a:p>
          <a:endParaRPr lang="en-US"/>
        </a:p>
      </dgm:t>
    </dgm:pt>
    <dgm:pt modelId="{AEED77E8-4A5E-4432-8678-0154A696E27C}">
      <dgm:prSet custT="1"/>
      <dgm:spPr/>
      <dgm:t>
        <a:bodyPr/>
        <a:lstStyle/>
        <a:p>
          <a:pPr>
            <a:lnSpc>
              <a:spcPct val="150000"/>
            </a:lnSpc>
          </a:pPr>
          <a:endParaRPr lang="en-US" sz="1200" dirty="0"/>
        </a:p>
      </dgm:t>
    </dgm:pt>
    <dgm:pt modelId="{D0A645E8-70DD-4A2C-99B8-1A824B5CC26A}" type="parTrans" cxnId="{F9FE8A9E-4267-4998-B5A6-EA1AAAA3AD08}">
      <dgm:prSet/>
      <dgm:spPr/>
      <dgm:t>
        <a:bodyPr/>
        <a:lstStyle/>
        <a:p>
          <a:endParaRPr lang="en-US"/>
        </a:p>
      </dgm:t>
    </dgm:pt>
    <dgm:pt modelId="{B3EADD77-552D-4D01-8297-765AE111CB51}" type="sibTrans" cxnId="{F9FE8A9E-4267-4998-B5A6-EA1AAAA3AD08}">
      <dgm:prSet/>
      <dgm:spPr/>
      <dgm:t>
        <a:bodyPr/>
        <a:lstStyle/>
        <a:p>
          <a:endParaRPr lang="en-US"/>
        </a:p>
      </dgm:t>
    </dgm:pt>
    <dgm:pt modelId="{D6630CF5-0E7E-4F72-B454-1CEB254E4116}">
      <dgm:prSet phldrT="[Text]" custT="1"/>
      <dgm:spPr/>
      <dgm:t>
        <a:bodyPr/>
        <a:lstStyle/>
        <a:p>
          <a:pPr>
            <a:lnSpc>
              <a:spcPct val="150000"/>
            </a:lnSpc>
          </a:pPr>
          <a:r>
            <a:rPr lang="en-US" sz="1200" dirty="0"/>
            <a:t>Refer to training materials provided</a:t>
          </a:r>
        </a:p>
      </dgm:t>
    </dgm:pt>
    <dgm:pt modelId="{1A42FDC3-0CE2-4D19-9833-7CB303802A60}" type="parTrans" cxnId="{DF89253B-E432-42F5-A686-99A111E48BB8}">
      <dgm:prSet/>
      <dgm:spPr/>
      <dgm:t>
        <a:bodyPr/>
        <a:lstStyle/>
        <a:p>
          <a:endParaRPr lang="en-US"/>
        </a:p>
      </dgm:t>
    </dgm:pt>
    <dgm:pt modelId="{98D80BA1-8296-411B-A58D-222C1CE26693}" type="sibTrans" cxnId="{DF89253B-E432-42F5-A686-99A111E48BB8}">
      <dgm:prSet/>
      <dgm:spPr/>
      <dgm:t>
        <a:bodyPr/>
        <a:lstStyle/>
        <a:p>
          <a:endParaRPr lang="en-US"/>
        </a:p>
      </dgm:t>
    </dgm:pt>
    <dgm:pt modelId="{5AA296BD-5282-4EBE-9B5E-A081AD000275}">
      <dgm:prSet phldrT="[Text]" custT="1"/>
      <dgm:spPr/>
      <dgm:t>
        <a:bodyPr/>
        <a:lstStyle/>
        <a:p>
          <a:pPr>
            <a:lnSpc>
              <a:spcPct val="150000"/>
            </a:lnSpc>
          </a:pPr>
          <a:endParaRPr lang="en-US" sz="1200" dirty="0"/>
        </a:p>
      </dgm:t>
    </dgm:pt>
    <dgm:pt modelId="{ED88D378-811D-4078-A838-168C78015E48}" type="parTrans" cxnId="{8759DBDB-F4F4-4A51-8809-978A28E3E8C3}">
      <dgm:prSet/>
      <dgm:spPr/>
      <dgm:t>
        <a:bodyPr/>
        <a:lstStyle/>
        <a:p>
          <a:endParaRPr lang="en-US"/>
        </a:p>
      </dgm:t>
    </dgm:pt>
    <dgm:pt modelId="{5408B9B2-B75E-431F-B2E9-9F6E8EF1D914}" type="sibTrans" cxnId="{8759DBDB-F4F4-4A51-8809-978A28E3E8C3}">
      <dgm:prSet/>
      <dgm:spPr/>
      <dgm:t>
        <a:bodyPr/>
        <a:lstStyle/>
        <a:p>
          <a:endParaRPr lang="en-US"/>
        </a:p>
      </dgm:t>
    </dgm:pt>
    <dgm:pt modelId="{094222D7-92E1-4BF5-9D21-24FED4980C09}" type="pres">
      <dgm:prSet presAssocID="{D0C5706D-BA53-48AE-9B12-ECE2D84F3AE1}" presName="Name0" presStyleCnt="0">
        <dgm:presLayoutVars>
          <dgm:dir/>
          <dgm:animLvl val="lvl"/>
          <dgm:resizeHandles val="exact"/>
        </dgm:presLayoutVars>
      </dgm:prSet>
      <dgm:spPr/>
    </dgm:pt>
    <dgm:pt modelId="{F2DF7849-9A87-4B95-93D7-99D5F03F2436}" type="pres">
      <dgm:prSet presAssocID="{76EDCEAF-EA62-465F-8362-2315937F3932}" presName="composite" presStyleCnt="0"/>
      <dgm:spPr/>
    </dgm:pt>
    <dgm:pt modelId="{AE994D81-CF15-4F26-A79A-5B1885FCA177}" type="pres">
      <dgm:prSet presAssocID="{76EDCEAF-EA62-465F-8362-2315937F3932}" presName="parTx" presStyleLbl="alignNode1" presStyleIdx="0" presStyleCnt="4">
        <dgm:presLayoutVars>
          <dgm:chMax val="0"/>
          <dgm:chPref val="0"/>
          <dgm:bulletEnabled val="1"/>
        </dgm:presLayoutVars>
      </dgm:prSet>
      <dgm:spPr/>
      <dgm:t>
        <a:bodyPr/>
        <a:lstStyle/>
        <a:p>
          <a:endParaRPr lang="en-US"/>
        </a:p>
      </dgm:t>
    </dgm:pt>
    <dgm:pt modelId="{D104825A-0C13-49D9-A5D4-697F4606F594}" type="pres">
      <dgm:prSet presAssocID="{76EDCEAF-EA62-465F-8362-2315937F3932}" presName="desTx" presStyleLbl="alignAccFollowNode1" presStyleIdx="0" presStyleCnt="4">
        <dgm:presLayoutVars>
          <dgm:bulletEnabled val="1"/>
        </dgm:presLayoutVars>
      </dgm:prSet>
      <dgm:spPr/>
      <dgm:t>
        <a:bodyPr/>
        <a:lstStyle/>
        <a:p>
          <a:endParaRPr lang="en-US"/>
        </a:p>
      </dgm:t>
    </dgm:pt>
    <dgm:pt modelId="{A00CACF5-0330-4BA2-9727-061FEE21047A}" type="pres">
      <dgm:prSet presAssocID="{C3CE7F07-E757-436D-B2DE-A4D140E8AFA6}" presName="space" presStyleCnt="0"/>
      <dgm:spPr/>
    </dgm:pt>
    <dgm:pt modelId="{FBD4BEDA-61EF-453F-AFB8-DB2327A47C1E}" type="pres">
      <dgm:prSet presAssocID="{FDDB3167-2C4B-4BA2-9F79-ACFFC096C756}" presName="composite" presStyleCnt="0"/>
      <dgm:spPr/>
    </dgm:pt>
    <dgm:pt modelId="{D6888691-4B53-4AB8-BC39-B5E2DDEBB4BF}" type="pres">
      <dgm:prSet presAssocID="{FDDB3167-2C4B-4BA2-9F79-ACFFC096C756}" presName="parTx" presStyleLbl="alignNode1" presStyleIdx="1" presStyleCnt="4">
        <dgm:presLayoutVars>
          <dgm:chMax val="0"/>
          <dgm:chPref val="0"/>
          <dgm:bulletEnabled val="1"/>
        </dgm:presLayoutVars>
      </dgm:prSet>
      <dgm:spPr/>
      <dgm:t>
        <a:bodyPr/>
        <a:lstStyle/>
        <a:p>
          <a:endParaRPr lang="en-US"/>
        </a:p>
      </dgm:t>
    </dgm:pt>
    <dgm:pt modelId="{BC87CC22-2613-400F-AD3B-0B0EF80D6728}" type="pres">
      <dgm:prSet presAssocID="{FDDB3167-2C4B-4BA2-9F79-ACFFC096C756}" presName="desTx" presStyleLbl="alignAccFollowNode1" presStyleIdx="1" presStyleCnt="4">
        <dgm:presLayoutVars>
          <dgm:bulletEnabled val="1"/>
        </dgm:presLayoutVars>
      </dgm:prSet>
      <dgm:spPr/>
      <dgm:t>
        <a:bodyPr/>
        <a:lstStyle/>
        <a:p>
          <a:endParaRPr lang="en-US"/>
        </a:p>
      </dgm:t>
    </dgm:pt>
    <dgm:pt modelId="{7EFFCAF1-EDB4-49E8-A465-40C7A012AA80}" type="pres">
      <dgm:prSet presAssocID="{FC45934C-18F5-4F4A-AF55-019F0A97B2A6}" presName="space" presStyleCnt="0"/>
      <dgm:spPr/>
    </dgm:pt>
    <dgm:pt modelId="{5D35FC09-DEC3-481C-B776-C17DD13DDB45}" type="pres">
      <dgm:prSet presAssocID="{D54D1364-76F3-43CB-AAC2-1666AAC29513}" presName="composite" presStyleCnt="0"/>
      <dgm:spPr/>
    </dgm:pt>
    <dgm:pt modelId="{DBDBE520-72CE-4513-B79C-2AD0E6FCD291}" type="pres">
      <dgm:prSet presAssocID="{D54D1364-76F3-43CB-AAC2-1666AAC29513}" presName="parTx" presStyleLbl="alignNode1" presStyleIdx="2" presStyleCnt="4" custLinFactNeighborX="-799" custLinFactNeighborY="-3432">
        <dgm:presLayoutVars>
          <dgm:chMax val="0"/>
          <dgm:chPref val="0"/>
          <dgm:bulletEnabled val="1"/>
        </dgm:presLayoutVars>
      </dgm:prSet>
      <dgm:spPr/>
      <dgm:t>
        <a:bodyPr/>
        <a:lstStyle/>
        <a:p>
          <a:endParaRPr lang="en-US"/>
        </a:p>
      </dgm:t>
    </dgm:pt>
    <dgm:pt modelId="{5B7A8D63-284F-4B70-9E8A-5E45CA100B9A}" type="pres">
      <dgm:prSet presAssocID="{D54D1364-76F3-43CB-AAC2-1666AAC29513}" presName="desTx" presStyleLbl="alignAccFollowNode1" presStyleIdx="2" presStyleCnt="4" custLinFactNeighborX="-681" custLinFactNeighborY="-898">
        <dgm:presLayoutVars>
          <dgm:bulletEnabled val="1"/>
        </dgm:presLayoutVars>
      </dgm:prSet>
      <dgm:spPr/>
      <dgm:t>
        <a:bodyPr/>
        <a:lstStyle/>
        <a:p>
          <a:endParaRPr lang="en-US"/>
        </a:p>
      </dgm:t>
    </dgm:pt>
    <dgm:pt modelId="{E19D85EE-5ED4-42E5-A27E-B86D5C3C19AE}" type="pres">
      <dgm:prSet presAssocID="{AF001532-D9F1-494E-A936-179560E9A4A4}" presName="space" presStyleCnt="0"/>
      <dgm:spPr/>
    </dgm:pt>
    <dgm:pt modelId="{886E5728-CBF4-4481-B3D8-E1298852397A}" type="pres">
      <dgm:prSet presAssocID="{C5660108-B06D-4959-BC21-A63F8C57CA70}" presName="composite" presStyleCnt="0"/>
      <dgm:spPr/>
    </dgm:pt>
    <dgm:pt modelId="{DB353578-31E1-4C4C-96A1-23A14473ED29}" type="pres">
      <dgm:prSet presAssocID="{C5660108-B06D-4959-BC21-A63F8C57CA70}" presName="parTx" presStyleLbl="alignNode1" presStyleIdx="3" presStyleCnt="4" custLinFactNeighborX="952" custLinFactNeighborY="-3431">
        <dgm:presLayoutVars>
          <dgm:chMax val="0"/>
          <dgm:chPref val="0"/>
          <dgm:bulletEnabled val="1"/>
        </dgm:presLayoutVars>
      </dgm:prSet>
      <dgm:spPr/>
      <dgm:t>
        <a:bodyPr/>
        <a:lstStyle/>
        <a:p>
          <a:endParaRPr lang="en-US"/>
        </a:p>
      </dgm:t>
    </dgm:pt>
    <dgm:pt modelId="{3BD75022-8355-4CBA-B2D2-6D33D81753C1}" type="pres">
      <dgm:prSet presAssocID="{C5660108-B06D-4959-BC21-A63F8C57CA70}" presName="desTx" presStyleLbl="alignAccFollowNode1" presStyleIdx="3" presStyleCnt="4" custLinFactNeighborX="952" custLinFactNeighborY="-18">
        <dgm:presLayoutVars>
          <dgm:bulletEnabled val="1"/>
        </dgm:presLayoutVars>
      </dgm:prSet>
      <dgm:spPr/>
      <dgm:t>
        <a:bodyPr/>
        <a:lstStyle/>
        <a:p>
          <a:endParaRPr lang="en-US"/>
        </a:p>
      </dgm:t>
    </dgm:pt>
  </dgm:ptLst>
  <dgm:cxnLst>
    <dgm:cxn modelId="{AFBEA92F-5C2C-4B16-87D0-4D1396F99F38}" type="presOf" srcId="{6CD96CCD-2035-4B56-9657-092C6832C32B}" destId="{D104825A-0C13-49D9-A5D4-697F4606F594}" srcOrd="0" destOrd="5" presId="urn:microsoft.com/office/officeart/2005/8/layout/hList1"/>
    <dgm:cxn modelId="{2699CB6F-969F-430B-990C-1C97E16BA26B}" type="presOf" srcId="{F3D70085-0078-448D-97CE-D75CBFD99BCF}" destId="{5B7A8D63-284F-4B70-9E8A-5E45CA100B9A}" srcOrd="0" destOrd="4" presId="urn:microsoft.com/office/officeart/2005/8/layout/hList1"/>
    <dgm:cxn modelId="{9C259F35-E5E4-4C34-B385-D5E09A9BF02C}" type="presOf" srcId="{046342BD-AB75-44A0-8715-989D725090D4}" destId="{D104825A-0C13-49D9-A5D4-697F4606F594}" srcOrd="0" destOrd="1" presId="urn:microsoft.com/office/officeart/2005/8/layout/hList1"/>
    <dgm:cxn modelId="{B56B06D8-6154-4D32-8C9E-0D09DCDC9E09}" srcId="{FDDB3167-2C4B-4BA2-9F79-ACFFC096C756}" destId="{EE99F3C1-FF56-41EA-8B34-146278AB0699}" srcOrd="2" destOrd="0" parTransId="{0604F660-1FDB-414D-BDF3-A09BA3C29180}" sibTransId="{F97F05F5-5891-4C91-B339-D4F8267C72ED}"/>
    <dgm:cxn modelId="{514EC3F8-5368-4CF8-8330-841A7C4DE2BF}" srcId="{D54D1364-76F3-43CB-AAC2-1666AAC29513}" destId="{4B3D3143-6A99-4FE8-8C38-50B2A17E1769}" srcOrd="2" destOrd="0" parTransId="{50903027-D378-4218-B9DA-4245C5E4A6FD}" sibTransId="{F3D2723D-CF7C-4C42-8689-17CA1B83FA60}"/>
    <dgm:cxn modelId="{51AAAD43-3A9C-4A00-B27B-4CE6FB840666}" type="presOf" srcId="{F0194520-9FFA-4882-A6CE-CE93147F67DE}" destId="{5B7A8D63-284F-4B70-9E8A-5E45CA100B9A}" srcOrd="0" destOrd="1" presId="urn:microsoft.com/office/officeart/2005/8/layout/hList1"/>
    <dgm:cxn modelId="{743B664B-F353-436B-974C-5360A92A09DA}" type="presOf" srcId="{70E2876C-2FB8-44A2-A1C1-BA18A7E04A9B}" destId="{D104825A-0C13-49D9-A5D4-697F4606F594}" srcOrd="0" destOrd="3" presId="urn:microsoft.com/office/officeart/2005/8/layout/hList1"/>
    <dgm:cxn modelId="{788AA516-C3F1-4D0A-BA8B-57C6F29B69AA}" srcId="{76EDCEAF-EA62-465F-8362-2315937F3932}" destId="{70E2876C-2FB8-44A2-A1C1-BA18A7E04A9B}" srcOrd="3" destOrd="0" parTransId="{9AB7D6A4-4726-466D-A9FC-1626817740F0}" sibTransId="{9FA06817-DBB4-4D51-8272-CFD02E3DA4E6}"/>
    <dgm:cxn modelId="{22302F3D-1631-4B04-9E63-F83ECB15DCB4}" type="presOf" srcId="{EB3EB618-32A2-4BA9-90F3-73BA96FD0306}" destId="{BC87CC22-2613-400F-AD3B-0B0EF80D6728}" srcOrd="0" destOrd="0" presId="urn:microsoft.com/office/officeart/2005/8/layout/hList1"/>
    <dgm:cxn modelId="{9CBD5C01-E1F3-4B64-BC85-12D045715A54}" type="presOf" srcId="{4B3D3143-6A99-4FE8-8C38-50B2A17E1769}" destId="{5B7A8D63-284F-4B70-9E8A-5E45CA100B9A}" srcOrd="0" destOrd="2" presId="urn:microsoft.com/office/officeart/2005/8/layout/hList1"/>
    <dgm:cxn modelId="{D9E2CD0D-731E-4A4B-837C-39957B642E47}" srcId="{D54D1364-76F3-43CB-AAC2-1666AAC29513}" destId="{F0194520-9FFA-4882-A6CE-CE93147F67DE}" srcOrd="1" destOrd="0" parTransId="{EB052E97-355A-49E2-AAB2-7EAFB30611CF}" sibTransId="{BA9C3B90-42E5-4B52-A0C1-F3D3F8B837F4}"/>
    <dgm:cxn modelId="{DF89253B-E432-42F5-A686-99A111E48BB8}" srcId="{C5660108-B06D-4959-BC21-A63F8C57CA70}" destId="{D6630CF5-0E7E-4F72-B454-1CEB254E4116}" srcOrd="4" destOrd="0" parTransId="{1A42FDC3-0CE2-4D19-9833-7CB303802A60}" sibTransId="{98D80BA1-8296-411B-A58D-222C1CE26693}"/>
    <dgm:cxn modelId="{9488C93C-44CC-457F-9968-E721F75C64DD}" srcId="{EE99F3C1-FF56-41EA-8B34-146278AB0699}" destId="{ACA05F43-531A-4E86-A1FD-DFB55BEE82A2}" srcOrd="3" destOrd="0" parTransId="{A40435AC-3A54-4552-B6A5-284A8438F139}" sibTransId="{05C7095D-6BB8-4F15-B539-FAA2E1CE32DA}"/>
    <dgm:cxn modelId="{E5025F26-DCD6-4096-889B-BE5385918792}" type="presOf" srcId="{43F7C8C6-DDB2-46AA-8B3E-35C224590FBD}" destId="{D104825A-0C13-49D9-A5D4-697F4606F594}" srcOrd="0" destOrd="0" presId="urn:microsoft.com/office/officeart/2005/8/layout/hList1"/>
    <dgm:cxn modelId="{0D7C01C8-C1C3-4369-B7A1-6787389FB521}" type="presOf" srcId="{C5660108-B06D-4959-BC21-A63F8C57CA70}" destId="{DB353578-31E1-4C4C-96A1-23A14473ED29}" srcOrd="0" destOrd="0" presId="urn:microsoft.com/office/officeart/2005/8/layout/hList1"/>
    <dgm:cxn modelId="{CF6560C8-2CF4-46FB-A0D9-D8F8CE5ED782}" type="presOf" srcId="{EE99F3C1-FF56-41EA-8B34-146278AB0699}" destId="{BC87CC22-2613-400F-AD3B-0B0EF80D6728}" srcOrd="0" destOrd="2" presId="urn:microsoft.com/office/officeart/2005/8/layout/hList1"/>
    <dgm:cxn modelId="{7B79EE71-BB9F-48BC-A340-3097D6C333D1}" type="presOf" srcId="{ED99AD22-7EB0-4F1A-9191-86EEFA34C7A9}" destId="{D104825A-0C13-49D9-A5D4-697F4606F594}" srcOrd="0" destOrd="4" presId="urn:microsoft.com/office/officeart/2005/8/layout/hList1"/>
    <dgm:cxn modelId="{1DB410A7-8D09-4400-AC84-95851F76CB72}" type="presOf" srcId="{4EA38BF6-037C-4AEA-96E3-974E9AA7B12D}" destId="{BC87CC22-2613-400F-AD3B-0B0EF80D6728}" srcOrd="0" destOrd="5" presId="urn:microsoft.com/office/officeart/2005/8/layout/hList1"/>
    <dgm:cxn modelId="{915EE702-CBC3-44E9-9F89-4B3A23B5DE7D}" srcId="{FDDB3167-2C4B-4BA2-9F79-ACFFC096C756}" destId="{EB3EB618-32A2-4BA9-90F3-73BA96FD0306}" srcOrd="0" destOrd="0" parTransId="{B5F05000-CDD8-4680-BB1B-FBABF7FF6733}" sibTransId="{D099B596-F986-44B9-839D-D5A290403C78}"/>
    <dgm:cxn modelId="{A66AA2E0-09E4-4943-A0CC-30E5C16C2996}" srcId="{76EDCEAF-EA62-465F-8362-2315937F3932}" destId="{3B1A9A87-8468-44BA-886F-51E2673F0C26}" srcOrd="2" destOrd="0" parTransId="{D9D488A9-B0E3-4C60-87D4-8484E8D75E09}" sibTransId="{4E87837C-072D-4A4F-A51A-4030B5CCA07E}"/>
    <dgm:cxn modelId="{D37CBEBE-7B7F-43C9-BF0B-0D9836B2C692}" srcId="{D0C5706D-BA53-48AE-9B12-ECE2D84F3AE1}" destId="{C5660108-B06D-4959-BC21-A63F8C57CA70}" srcOrd="3" destOrd="0" parTransId="{39FF81FD-19BA-41FE-A006-5976A101029F}" sibTransId="{CA7F8B97-2D2F-4308-9CC7-F05A192CDBF0}"/>
    <dgm:cxn modelId="{87F3A53F-F257-4EC4-B8C7-72C9718DCF17}" type="presOf" srcId="{CDADD728-E631-49E7-AE68-D414F11BE5C6}" destId="{3BD75022-8355-4CBA-B2D2-6D33D81753C1}" srcOrd="0" destOrd="2" presId="urn:microsoft.com/office/officeart/2005/8/layout/hList1"/>
    <dgm:cxn modelId="{03167747-FED0-49F1-81E5-00005CC0899D}" srcId="{76EDCEAF-EA62-465F-8362-2315937F3932}" destId="{6CD96CCD-2035-4B56-9657-092C6832C32B}" srcOrd="5" destOrd="0" parTransId="{A17707FB-2ED8-494F-8113-E440EED4E08C}" sibTransId="{53B21A89-5A24-4E90-8A4F-360DC4A7CC7F}"/>
    <dgm:cxn modelId="{602CF6E5-31AD-4A4C-BC8D-6956544E058C}" srcId="{D54D1364-76F3-43CB-AAC2-1666AAC29513}" destId="{F3D70085-0078-448D-97CE-D75CBFD99BCF}" srcOrd="4" destOrd="0" parTransId="{0C1BD8FD-0B26-4B73-8C3D-E316FC6CD5EE}" sibTransId="{D1A679B2-B53E-44BB-97E1-CB29BD467826}"/>
    <dgm:cxn modelId="{E627EDF4-F017-474A-A437-2C2487644E9D}" type="presOf" srcId="{76EDCEAF-EA62-465F-8362-2315937F3932}" destId="{AE994D81-CF15-4F26-A79A-5B1885FCA177}" srcOrd="0" destOrd="0" presId="urn:microsoft.com/office/officeart/2005/8/layout/hList1"/>
    <dgm:cxn modelId="{84B63ACC-5F27-4DB4-88B6-739436E1D1CD}" srcId="{D0C5706D-BA53-48AE-9B12-ECE2D84F3AE1}" destId="{D54D1364-76F3-43CB-AAC2-1666AAC29513}" srcOrd="2" destOrd="0" parTransId="{55D722CF-8EC5-463D-AAFE-2B0D22F7260C}" sibTransId="{AF001532-D9F1-494E-A936-179560E9A4A4}"/>
    <dgm:cxn modelId="{8C9A5554-8F6B-4D44-B78E-7EF303A661AA}" srcId="{D54D1364-76F3-43CB-AAC2-1666AAC29513}" destId="{3FFE1927-DB4A-41F5-8218-D94FF3F88BF6}" srcOrd="0" destOrd="0" parTransId="{9C5D8A55-7F5C-4FF7-8467-64FEC8EB9E99}" sibTransId="{ADFAA06B-F10C-4B1D-9131-1E9B6465B782}"/>
    <dgm:cxn modelId="{3610A4F4-03E1-445E-B0BE-9BB4BA56DFA5}" type="presOf" srcId="{FDDB3167-2C4B-4BA2-9F79-ACFFC096C756}" destId="{D6888691-4B53-4AB8-BC39-B5E2DDEBB4BF}" srcOrd="0" destOrd="0" presId="urn:microsoft.com/office/officeart/2005/8/layout/hList1"/>
    <dgm:cxn modelId="{74BC7281-4003-476E-9B7A-4F7E9EEB4632}" srcId="{76EDCEAF-EA62-465F-8362-2315937F3932}" destId="{8B47A70F-55E5-4D3F-B98C-1E75E3AD474E}" srcOrd="6" destOrd="0" parTransId="{9379541F-050C-479C-9AAE-C1E7543D1FC8}" sibTransId="{48395F38-6E21-44DC-B870-6109202A9AEE}"/>
    <dgm:cxn modelId="{BFEE8352-0CB5-4941-AF4A-AF2DC9A968F8}" srcId="{76EDCEAF-EA62-465F-8362-2315937F3932}" destId="{046342BD-AB75-44A0-8715-989D725090D4}" srcOrd="1" destOrd="0" parTransId="{0B5B46F8-2C08-4AB0-8D77-DE178B521E5F}" sibTransId="{CDD033A9-31E4-452E-B4BD-A0E164913551}"/>
    <dgm:cxn modelId="{860802B7-2AE2-4246-8277-2C1EC5978F9A}" type="presOf" srcId="{D6630CF5-0E7E-4F72-B454-1CEB254E4116}" destId="{3BD75022-8355-4CBA-B2D2-6D33D81753C1}" srcOrd="0" destOrd="4" presId="urn:microsoft.com/office/officeart/2005/8/layout/hList1"/>
    <dgm:cxn modelId="{0415A94D-6CE6-4486-B52B-F8497F2B9963}" type="presOf" srcId="{C6B18295-69EA-4AD3-B15F-D9A6826AA6BD}" destId="{BC87CC22-2613-400F-AD3B-0B0EF80D6728}" srcOrd="0" destOrd="4" presId="urn:microsoft.com/office/officeart/2005/8/layout/hList1"/>
    <dgm:cxn modelId="{FF7BAF09-BC7F-4578-A8E1-94A556F3862C}" type="presOf" srcId="{3B1A9A87-8468-44BA-886F-51E2673F0C26}" destId="{D104825A-0C13-49D9-A5D4-697F4606F594}" srcOrd="0" destOrd="2" presId="urn:microsoft.com/office/officeart/2005/8/layout/hList1"/>
    <dgm:cxn modelId="{92B87CF8-679E-4790-886E-D6FAFE5C96A0}" type="presOf" srcId="{D0C5706D-BA53-48AE-9B12-ECE2D84F3AE1}" destId="{094222D7-92E1-4BF5-9D21-24FED4980C09}" srcOrd="0" destOrd="0" presId="urn:microsoft.com/office/officeart/2005/8/layout/hList1"/>
    <dgm:cxn modelId="{7A96A10A-1D6C-4B07-A031-B513F3015787}" srcId="{D0C5706D-BA53-48AE-9B12-ECE2D84F3AE1}" destId="{76EDCEAF-EA62-465F-8362-2315937F3932}" srcOrd="0" destOrd="0" parTransId="{4EE203C6-64F5-41EC-817E-26D09BEA7ADE}" sibTransId="{C3CE7F07-E757-436D-B2DE-A4D140E8AFA6}"/>
    <dgm:cxn modelId="{35643666-1F04-4F95-A70B-88B8215CF855}" srcId="{76EDCEAF-EA62-465F-8362-2315937F3932}" destId="{43F7C8C6-DDB2-46AA-8B3E-35C224590FBD}" srcOrd="0" destOrd="0" parTransId="{BB1E2CEB-641E-4A43-8DD0-6F976D99AB68}" sibTransId="{22074FF2-C62B-4998-B882-2AACC95D4515}"/>
    <dgm:cxn modelId="{C9338800-D3F0-43CE-869E-0D9FC56BC745}" type="presOf" srcId="{D6022DFE-B464-4DDF-AE43-7A5672719A0E}" destId="{5B7A8D63-284F-4B70-9E8A-5E45CA100B9A}" srcOrd="0" destOrd="3" presId="urn:microsoft.com/office/officeart/2005/8/layout/hList1"/>
    <dgm:cxn modelId="{A1C5C87E-C458-449D-8C15-D169B045C9CC}" type="presOf" srcId="{5AA296BD-5282-4EBE-9B5E-A081AD000275}" destId="{3BD75022-8355-4CBA-B2D2-6D33D81753C1}" srcOrd="0" destOrd="3" presId="urn:microsoft.com/office/officeart/2005/8/layout/hList1"/>
    <dgm:cxn modelId="{8759DBDB-F4F4-4A51-8809-978A28E3E8C3}" srcId="{C5660108-B06D-4959-BC21-A63F8C57CA70}" destId="{5AA296BD-5282-4EBE-9B5E-A081AD000275}" srcOrd="3" destOrd="0" parTransId="{ED88D378-811D-4078-A838-168C78015E48}" sibTransId="{5408B9B2-B75E-431F-B2E9-9F6E8EF1D914}"/>
    <dgm:cxn modelId="{3DD16733-DDE6-4404-AAD8-67A120DB2588}" type="presOf" srcId="{8B47A70F-55E5-4D3F-B98C-1E75E3AD474E}" destId="{D104825A-0C13-49D9-A5D4-697F4606F594}" srcOrd="0" destOrd="6" presId="urn:microsoft.com/office/officeart/2005/8/layout/hList1"/>
    <dgm:cxn modelId="{F264B3AF-00A5-4BF7-B473-223AC22016F2}" srcId="{C5660108-B06D-4959-BC21-A63F8C57CA70}" destId="{DA830E8D-333D-4EFF-9DDD-40A9321C44D7}" srcOrd="1" destOrd="0" parTransId="{BE1C61CA-CE8B-4DA9-BE96-9F9B537B197A}" sibTransId="{B7A995CE-A41C-422C-A3B4-FAB1C3B7D423}"/>
    <dgm:cxn modelId="{460F3D49-3839-4D87-BABD-52CB7700EFFB}" srcId="{C5660108-B06D-4959-BC21-A63F8C57CA70}" destId="{CDADD728-E631-49E7-AE68-D414F11BE5C6}" srcOrd="2" destOrd="0" parTransId="{7A1E2633-605E-4D4C-A663-C3F9EA09245E}" sibTransId="{95F6FC5B-1F5A-4958-BDD8-5263570080A9}"/>
    <dgm:cxn modelId="{FAB7614D-0D3F-4F9C-AC80-17E74F2972F4}" type="presOf" srcId="{5F775773-F08A-4F5B-8440-BB6A7E914C81}" destId="{3BD75022-8355-4CBA-B2D2-6D33D81753C1}" srcOrd="0" destOrd="0" presId="urn:microsoft.com/office/officeart/2005/8/layout/hList1"/>
    <dgm:cxn modelId="{6B22622A-25AC-4FCC-B86D-B94EA08879A4}" srcId="{EE99F3C1-FF56-41EA-8B34-146278AB0699}" destId="{E2D3E095-1395-4781-9C9A-7ADBA529E1F9}" srcOrd="0" destOrd="0" parTransId="{01221C0C-4A02-48E7-8011-007BF0909E27}" sibTransId="{3951D585-99CA-44E1-BA92-093144725F9B}"/>
    <dgm:cxn modelId="{DCA8D5D4-ACCF-4DA0-A913-1B9CDCDD317D}" srcId="{EE99F3C1-FF56-41EA-8B34-146278AB0699}" destId="{4EA38BF6-037C-4AEA-96E3-974E9AA7B12D}" srcOrd="2" destOrd="0" parTransId="{74E60B24-25D4-41B1-85D8-FEBC45528958}" sibTransId="{2DBC14AA-05B6-483F-9AD7-46602F740360}"/>
    <dgm:cxn modelId="{F325BC85-E2F1-48D9-A9F4-FE20BEFB07CD}" srcId="{76EDCEAF-EA62-465F-8362-2315937F3932}" destId="{ED99AD22-7EB0-4F1A-9191-86EEFA34C7A9}" srcOrd="4" destOrd="0" parTransId="{914BD0FF-EB14-498C-9FC2-4F74C54A4373}" sibTransId="{8BBFB760-BE61-454C-A7CF-1816591D7371}"/>
    <dgm:cxn modelId="{C9CC1706-3BC4-49BA-A8A3-F7437AD11BF6}" srcId="{EE99F3C1-FF56-41EA-8B34-146278AB0699}" destId="{C6B18295-69EA-4AD3-B15F-D9A6826AA6BD}" srcOrd="1" destOrd="0" parTransId="{F4B310EC-897E-4CEF-BC5C-418198EB3897}" sibTransId="{08DF2A8B-4C03-4C18-8E9A-92D39D7262E5}"/>
    <dgm:cxn modelId="{CDDBCC28-5063-4C50-B8D9-89C0041E2D78}" type="presOf" srcId="{D54D1364-76F3-43CB-AAC2-1666AAC29513}" destId="{DBDBE520-72CE-4513-B79C-2AD0E6FCD291}" srcOrd="0" destOrd="0" presId="urn:microsoft.com/office/officeart/2005/8/layout/hList1"/>
    <dgm:cxn modelId="{7002024B-4E5D-4381-AE6C-E94076E18975}" type="presOf" srcId="{3FFE1927-DB4A-41F5-8218-D94FF3F88BF6}" destId="{5B7A8D63-284F-4B70-9E8A-5E45CA100B9A}" srcOrd="0" destOrd="0" presId="urn:microsoft.com/office/officeart/2005/8/layout/hList1"/>
    <dgm:cxn modelId="{EA911DD6-8497-4A52-AE9E-9ECB30E882F8}" srcId="{D0C5706D-BA53-48AE-9B12-ECE2D84F3AE1}" destId="{FDDB3167-2C4B-4BA2-9F79-ACFFC096C756}" srcOrd="1" destOrd="0" parTransId="{90195D8A-B575-4CFC-A208-8D55CA35C8C2}" sibTransId="{FC45934C-18F5-4F4A-AF55-019F0A97B2A6}"/>
    <dgm:cxn modelId="{D1D7A550-5039-492F-9987-D1D31E583748}" srcId="{C5660108-B06D-4959-BC21-A63F8C57CA70}" destId="{5F775773-F08A-4F5B-8440-BB6A7E914C81}" srcOrd="0" destOrd="0" parTransId="{FE1118F4-8F16-4DE2-BFC9-8E912A2D7E5F}" sibTransId="{CF87A122-2CF8-415E-B63E-B9C5C2565F45}"/>
    <dgm:cxn modelId="{7F0DE424-D187-4A69-914F-844288425974}" type="presOf" srcId="{ACA05F43-531A-4E86-A1FD-DFB55BEE82A2}" destId="{BC87CC22-2613-400F-AD3B-0B0EF80D6728}" srcOrd="0" destOrd="6" presId="urn:microsoft.com/office/officeart/2005/8/layout/hList1"/>
    <dgm:cxn modelId="{448B9A9D-4063-437E-87BE-E92B9AEAD9B1}" type="presOf" srcId="{DA830E8D-333D-4EFF-9DDD-40A9321C44D7}" destId="{3BD75022-8355-4CBA-B2D2-6D33D81753C1}" srcOrd="0" destOrd="1" presId="urn:microsoft.com/office/officeart/2005/8/layout/hList1"/>
    <dgm:cxn modelId="{497546D1-A33D-48E9-98D1-0407CE6FCCC4}" type="presOf" srcId="{E2D3E095-1395-4781-9C9A-7ADBA529E1F9}" destId="{BC87CC22-2613-400F-AD3B-0B0EF80D6728}" srcOrd="0" destOrd="3" presId="urn:microsoft.com/office/officeart/2005/8/layout/hList1"/>
    <dgm:cxn modelId="{F998AF50-73B7-48C9-A0A7-1329D972AD00}" type="presOf" srcId="{AEED77E8-4A5E-4432-8678-0154A696E27C}" destId="{BC87CC22-2613-400F-AD3B-0B0EF80D6728}" srcOrd="0" destOrd="1" presId="urn:microsoft.com/office/officeart/2005/8/layout/hList1"/>
    <dgm:cxn modelId="{F9FE8A9E-4267-4998-B5A6-EA1AAAA3AD08}" srcId="{FDDB3167-2C4B-4BA2-9F79-ACFFC096C756}" destId="{AEED77E8-4A5E-4432-8678-0154A696E27C}" srcOrd="1" destOrd="0" parTransId="{D0A645E8-70DD-4A2C-99B8-1A824B5CC26A}" sibTransId="{B3EADD77-552D-4D01-8297-765AE111CB51}"/>
    <dgm:cxn modelId="{06F592EB-1DEA-47D3-ABAD-13190D73EF07}" srcId="{D54D1364-76F3-43CB-AAC2-1666AAC29513}" destId="{D6022DFE-B464-4DDF-AE43-7A5672719A0E}" srcOrd="3" destOrd="0" parTransId="{314AD60D-3378-446F-9CDE-4C0200099665}" sibTransId="{B39F4E06-9F10-47EB-BDF5-D15F3C1DFE93}"/>
    <dgm:cxn modelId="{6A6BF7AC-1728-473E-821F-CCD93BF6C114}" type="presParOf" srcId="{094222D7-92E1-4BF5-9D21-24FED4980C09}" destId="{F2DF7849-9A87-4B95-93D7-99D5F03F2436}" srcOrd="0" destOrd="0" presId="urn:microsoft.com/office/officeart/2005/8/layout/hList1"/>
    <dgm:cxn modelId="{B84A94C0-290F-4E8F-B614-051130AF4CE1}" type="presParOf" srcId="{F2DF7849-9A87-4B95-93D7-99D5F03F2436}" destId="{AE994D81-CF15-4F26-A79A-5B1885FCA177}" srcOrd="0" destOrd="0" presId="urn:microsoft.com/office/officeart/2005/8/layout/hList1"/>
    <dgm:cxn modelId="{E6BBF4DB-3B68-4014-9244-4D44CDDC1EA7}" type="presParOf" srcId="{F2DF7849-9A87-4B95-93D7-99D5F03F2436}" destId="{D104825A-0C13-49D9-A5D4-697F4606F594}" srcOrd="1" destOrd="0" presId="urn:microsoft.com/office/officeart/2005/8/layout/hList1"/>
    <dgm:cxn modelId="{57088C58-A8A3-419B-9613-7FC637AB1FC0}" type="presParOf" srcId="{094222D7-92E1-4BF5-9D21-24FED4980C09}" destId="{A00CACF5-0330-4BA2-9727-061FEE21047A}" srcOrd="1" destOrd="0" presId="urn:microsoft.com/office/officeart/2005/8/layout/hList1"/>
    <dgm:cxn modelId="{D2D56C0F-81F2-4F00-ABFB-FEB1690304C6}" type="presParOf" srcId="{094222D7-92E1-4BF5-9D21-24FED4980C09}" destId="{FBD4BEDA-61EF-453F-AFB8-DB2327A47C1E}" srcOrd="2" destOrd="0" presId="urn:microsoft.com/office/officeart/2005/8/layout/hList1"/>
    <dgm:cxn modelId="{3B96DB15-38B1-4C14-9B8F-4AE4786CE0B6}" type="presParOf" srcId="{FBD4BEDA-61EF-453F-AFB8-DB2327A47C1E}" destId="{D6888691-4B53-4AB8-BC39-B5E2DDEBB4BF}" srcOrd="0" destOrd="0" presId="urn:microsoft.com/office/officeart/2005/8/layout/hList1"/>
    <dgm:cxn modelId="{4A9A060E-DC49-4DEE-88BF-CD742CDCC1ED}" type="presParOf" srcId="{FBD4BEDA-61EF-453F-AFB8-DB2327A47C1E}" destId="{BC87CC22-2613-400F-AD3B-0B0EF80D6728}" srcOrd="1" destOrd="0" presId="urn:microsoft.com/office/officeart/2005/8/layout/hList1"/>
    <dgm:cxn modelId="{5D1A4642-53F9-450F-B9F9-4747C9FF4E96}" type="presParOf" srcId="{094222D7-92E1-4BF5-9D21-24FED4980C09}" destId="{7EFFCAF1-EDB4-49E8-A465-40C7A012AA80}" srcOrd="3" destOrd="0" presId="urn:microsoft.com/office/officeart/2005/8/layout/hList1"/>
    <dgm:cxn modelId="{ADC3F979-396A-461F-BDD1-467A9D901222}" type="presParOf" srcId="{094222D7-92E1-4BF5-9D21-24FED4980C09}" destId="{5D35FC09-DEC3-481C-B776-C17DD13DDB45}" srcOrd="4" destOrd="0" presId="urn:microsoft.com/office/officeart/2005/8/layout/hList1"/>
    <dgm:cxn modelId="{E56371B2-E21B-4F2C-832D-9B268FC854C4}" type="presParOf" srcId="{5D35FC09-DEC3-481C-B776-C17DD13DDB45}" destId="{DBDBE520-72CE-4513-B79C-2AD0E6FCD291}" srcOrd="0" destOrd="0" presId="urn:microsoft.com/office/officeart/2005/8/layout/hList1"/>
    <dgm:cxn modelId="{4087A0C6-FF39-4448-B24D-D836154D055B}" type="presParOf" srcId="{5D35FC09-DEC3-481C-B776-C17DD13DDB45}" destId="{5B7A8D63-284F-4B70-9E8A-5E45CA100B9A}" srcOrd="1" destOrd="0" presId="urn:microsoft.com/office/officeart/2005/8/layout/hList1"/>
    <dgm:cxn modelId="{84253E9D-3023-4421-AF00-BAEF3F488950}" type="presParOf" srcId="{094222D7-92E1-4BF5-9D21-24FED4980C09}" destId="{E19D85EE-5ED4-42E5-A27E-B86D5C3C19AE}" srcOrd="5" destOrd="0" presId="urn:microsoft.com/office/officeart/2005/8/layout/hList1"/>
    <dgm:cxn modelId="{E335ED2B-BA49-43B0-BF87-5A31852ACF5F}" type="presParOf" srcId="{094222D7-92E1-4BF5-9D21-24FED4980C09}" destId="{886E5728-CBF4-4481-B3D8-E1298852397A}" srcOrd="6" destOrd="0" presId="urn:microsoft.com/office/officeart/2005/8/layout/hList1"/>
    <dgm:cxn modelId="{15DFD9F4-B47D-47AF-B307-BBA4A3DB4D37}" type="presParOf" srcId="{886E5728-CBF4-4481-B3D8-E1298852397A}" destId="{DB353578-31E1-4C4C-96A1-23A14473ED29}" srcOrd="0" destOrd="0" presId="urn:microsoft.com/office/officeart/2005/8/layout/hList1"/>
    <dgm:cxn modelId="{C03CA20E-6F45-425F-8537-D44DBABC28E0}" type="presParOf" srcId="{886E5728-CBF4-4481-B3D8-E1298852397A}" destId="{3BD75022-8355-4CBA-B2D2-6D33D81753C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CAF210-68AE-4CDE-A59E-596EAF8100F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21E24E43-A744-4ED5-A0B0-70001A4E41DE}">
      <dgm:prSet phldrT="[Text]" custT="1"/>
      <dgm:spPr/>
      <dgm:t>
        <a:bodyPr anchor="b"/>
        <a:lstStyle/>
        <a:p>
          <a:r>
            <a:rPr lang="en-US" sz="2400" dirty="0"/>
            <a:t>Instructor</a:t>
          </a:r>
        </a:p>
      </dgm:t>
    </dgm:pt>
    <dgm:pt modelId="{A396C7E1-D706-4C19-8446-6FDA076AF8DA}" type="parTrans" cxnId="{768CA5FE-0A4F-44EE-8E2B-779CD7FB618D}">
      <dgm:prSet/>
      <dgm:spPr/>
      <dgm:t>
        <a:bodyPr/>
        <a:lstStyle/>
        <a:p>
          <a:endParaRPr lang="en-US"/>
        </a:p>
      </dgm:t>
    </dgm:pt>
    <dgm:pt modelId="{78C05858-8A6C-487C-BEBD-4C7F35B51577}" type="sibTrans" cxnId="{768CA5FE-0A4F-44EE-8E2B-779CD7FB618D}">
      <dgm:prSet/>
      <dgm:spPr/>
      <dgm:t>
        <a:bodyPr/>
        <a:lstStyle/>
        <a:p>
          <a:endParaRPr lang="en-US"/>
        </a:p>
      </dgm:t>
    </dgm:pt>
    <dgm:pt modelId="{8B36D380-8448-4F1F-8D82-C250ECD0C82A}">
      <dgm:prSet phldrT="[Text]" custT="1"/>
      <dgm:spPr/>
      <dgm:t>
        <a:bodyPr anchor="b"/>
        <a:lstStyle/>
        <a:p>
          <a:r>
            <a:rPr lang="en-US" sz="2400" dirty="0"/>
            <a:t>Student</a:t>
          </a:r>
        </a:p>
      </dgm:t>
    </dgm:pt>
    <dgm:pt modelId="{977EBE22-3C34-4344-BD2B-4429E1BA89BF}" type="parTrans" cxnId="{62326F0B-79A7-48C7-B953-84DE54AD5AA5}">
      <dgm:prSet/>
      <dgm:spPr/>
      <dgm:t>
        <a:bodyPr/>
        <a:lstStyle/>
        <a:p>
          <a:endParaRPr lang="en-US"/>
        </a:p>
      </dgm:t>
    </dgm:pt>
    <dgm:pt modelId="{02E58E7E-9DCF-4AB4-AD5B-9C85EF47AB4C}" type="sibTrans" cxnId="{62326F0B-79A7-48C7-B953-84DE54AD5AA5}">
      <dgm:prSet/>
      <dgm:spPr/>
      <dgm:t>
        <a:bodyPr/>
        <a:lstStyle/>
        <a:p>
          <a:endParaRPr lang="en-US"/>
        </a:p>
      </dgm:t>
    </dgm:pt>
    <dgm:pt modelId="{2BD31D7E-490E-47BE-8D36-AB84E98DFD2B}">
      <dgm:prSet phldrT="[Text]" custT="1"/>
      <dgm:spPr>
        <a:solidFill>
          <a:srgbClr val="4B44C5">
            <a:hueOff val="0"/>
            <a:satOff val="0"/>
            <a:lumOff val="0"/>
            <a:alphaOff val="0"/>
          </a:srgbClr>
        </a:solidFill>
        <a:ln w="25400" cap="flat" cmpd="sng" algn="ctr">
          <a:solidFill>
            <a:srgbClr val="FFFFFF">
              <a:hueOff val="0"/>
              <a:satOff val="0"/>
              <a:lumOff val="0"/>
              <a:alphaOff val="0"/>
            </a:srgbClr>
          </a:solidFill>
          <a:prstDash val="solid"/>
        </a:ln>
        <a:effectLst/>
      </dgm:spPr>
      <dgm:t>
        <a:bodyPr spcFirstLastPara="0" vert="horz" wrap="square" lIns="114300" tIns="114300" rIns="114300" bIns="114300" numCol="1" spcCol="1270" anchor="b" anchorCtr="0"/>
        <a:lstStyle/>
        <a:p>
          <a:r>
            <a:rPr lang="en-US" sz="2400" kern="1200" dirty="0">
              <a:solidFill>
                <a:srgbClr val="FFFFFF"/>
              </a:solidFill>
              <a:latin typeface="Arial"/>
              <a:ea typeface="+mn-ea"/>
              <a:cs typeface="+mn-cs"/>
            </a:rPr>
            <a:t>Advisor</a:t>
          </a:r>
        </a:p>
      </dgm:t>
    </dgm:pt>
    <dgm:pt modelId="{DE01C996-A6EE-4893-BEC0-1BE1E3D19220}" type="parTrans" cxnId="{B8825A41-D21F-4A00-A594-D92C4A405978}">
      <dgm:prSet/>
      <dgm:spPr/>
      <dgm:t>
        <a:bodyPr/>
        <a:lstStyle/>
        <a:p>
          <a:endParaRPr lang="en-US"/>
        </a:p>
      </dgm:t>
    </dgm:pt>
    <dgm:pt modelId="{FCCB225E-D834-465D-B222-2AA728231984}" type="sibTrans" cxnId="{B8825A41-D21F-4A00-A594-D92C4A405978}">
      <dgm:prSet/>
      <dgm:spPr/>
      <dgm:t>
        <a:bodyPr/>
        <a:lstStyle/>
        <a:p>
          <a:endParaRPr lang="en-US"/>
        </a:p>
      </dgm:t>
    </dgm:pt>
    <dgm:pt modelId="{CB882E1B-A316-4B98-88B5-D9C5B51E8919}" type="pres">
      <dgm:prSet presAssocID="{2FCAF210-68AE-4CDE-A59E-596EAF8100FA}" presName="Name0" presStyleCnt="0">
        <dgm:presLayoutVars>
          <dgm:dir/>
          <dgm:resizeHandles val="exact"/>
        </dgm:presLayoutVars>
      </dgm:prSet>
      <dgm:spPr/>
      <dgm:t>
        <a:bodyPr/>
        <a:lstStyle/>
        <a:p>
          <a:endParaRPr lang="en-US"/>
        </a:p>
      </dgm:t>
    </dgm:pt>
    <dgm:pt modelId="{27F13BF6-ABC0-4CEC-BB6A-8D2B0536BBA7}" type="pres">
      <dgm:prSet presAssocID="{2FCAF210-68AE-4CDE-A59E-596EAF8100FA}" presName="cycle" presStyleCnt="0"/>
      <dgm:spPr/>
    </dgm:pt>
    <dgm:pt modelId="{5341045B-788B-4306-815B-8AD01703B472}" type="pres">
      <dgm:prSet presAssocID="{21E24E43-A744-4ED5-A0B0-70001A4E41DE}" presName="nodeFirstNode" presStyleLbl="node1" presStyleIdx="0" presStyleCnt="3" custScaleX="65238" custScaleY="78141" custRadScaleRad="120832" custRadScaleInc="-309">
        <dgm:presLayoutVars>
          <dgm:bulletEnabled val="1"/>
        </dgm:presLayoutVars>
      </dgm:prSet>
      <dgm:spPr/>
      <dgm:t>
        <a:bodyPr/>
        <a:lstStyle/>
        <a:p>
          <a:endParaRPr lang="en-US"/>
        </a:p>
      </dgm:t>
    </dgm:pt>
    <dgm:pt modelId="{5B26DEDB-061E-4077-8293-31125B08DE94}" type="pres">
      <dgm:prSet presAssocID="{78C05858-8A6C-487C-BEBD-4C7F35B51577}" presName="sibTransFirstNode" presStyleLbl="bgShp" presStyleIdx="0" presStyleCnt="1" custLinFactNeighborX="-56" custLinFactNeighborY="-5015"/>
      <dgm:spPr/>
      <dgm:t>
        <a:bodyPr/>
        <a:lstStyle/>
        <a:p>
          <a:endParaRPr lang="en-US"/>
        </a:p>
      </dgm:t>
    </dgm:pt>
    <dgm:pt modelId="{C7D3EEFE-B107-4B4B-8CCD-79D886A33FC1}" type="pres">
      <dgm:prSet presAssocID="{8B36D380-8448-4F1F-8D82-C250ECD0C82A}" presName="nodeFollowingNodes" presStyleLbl="node1" presStyleIdx="1" presStyleCnt="3" custScaleX="73161" custScaleY="77398" custRadScaleRad="105398" custRadScaleInc="-35633">
        <dgm:presLayoutVars>
          <dgm:bulletEnabled val="1"/>
        </dgm:presLayoutVars>
      </dgm:prSet>
      <dgm:spPr/>
      <dgm:t>
        <a:bodyPr/>
        <a:lstStyle/>
        <a:p>
          <a:endParaRPr lang="en-US"/>
        </a:p>
      </dgm:t>
    </dgm:pt>
    <dgm:pt modelId="{DEF8DB56-689A-446F-99F5-12952B43DAFF}" type="pres">
      <dgm:prSet presAssocID="{2BD31D7E-490E-47BE-8D36-AB84E98DFD2B}" presName="nodeFollowingNodes" presStyleLbl="node1" presStyleIdx="2" presStyleCnt="3" custScaleX="69041" custScaleY="75858" custRadScaleRad="110978" custRadScaleInc="34647">
        <dgm:presLayoutVars>
          <dgm:bulletEnabled val="1"/>
        </dgm:presLayoutVars>
      </dgm:prSet>
      <dgm:spPr>
        <a:xfrm>
          <a:off x="1350821" y="1895761"/>
          <a:ext cx="2073954" cy="1139367"/>
        </a:xfrm>
        <a:prstGeom prst="roundRect">
          <a:avLst/>
        </a:prstGeom>
      </dgm:spPr>
      <dgm:t>
        <a:bodyPr/>
        <a:lstStyle/>
        <a:p>
          <a:endParaRPr lang="en-US"/>
        </a:p>
      </dgm:t>
    </dgm:pt>
  </dgm:ptLst>
  <dgm:cxnLst>
    <dgm:cxn modelId="{FDE8DEC7-2BF6-42F9-9BA4-2490B495C71D}" type="presOf" srcId="{2BD31D7E-490E-47BE-8D36-AB84E98DFD2B}" destId="{DEF8DB56-689A-446F-99F5-12952B43DAFF}" srcOrd="0" destOrd="0" presId="urn:microsoft.com/office/officeart/2005/8/layout/cycle3"/>
    <dgm:cxn modelId="{768CA5FE-0A4F-44EE-8E2B-779CD7FB618D}" srcId="{2FCAF210-68AE-4CDE-A59E-596EAF8100FA}" destId="{21E24E43-A744-4ED5-A0B0-70001A4E41DE}" srcOrd="0" destOrd="0" parTransId="{A396C7E1-D706-4C19-8446-6FDA076AF8DA}" sibTransId="{78C05858-8A6C-487C-BEBD-4C7F35B51577}"/>
    <dgm:cxn modelId="{AECA3BA3-7133-4568-BF42-553BDFDE43C5}" type="presOf" srcId="{21E24E43-A744-4ED5-A0B0-70001A4E41DE}" destId="{5341045B-788B-4306-815B-8AD01703B472}" srcOrd="0" destOrd="0" presId="urn:microsoft.com/office/officeart/2005/8/layout/cycle3"/>
    <dgm:cxn modelId="{83E221B2-263A-401D-85BC-8D6AC523ECF1}" type="presOf" srcId="{78C05858-8A6C-487C-BEBD-4C7F35B51577}" destId="{5B26DEDB-061E-4077-8293-31125B08DE94}" srcOrd="0" destOrd="0" presId="urn:microsoft.com/office/officeart/2005/8/layout/cycle3"/>
    <dgm:cxn modelId="{C34D0308-1666-4282-8ABB-89E6C972A12D}" type="presOf" srcId="{2FCAF210-68AE-4CDE-A59E-596EAF8100FA}" destId="{CB882E1B-A316-4B98-88B5-D9C5B51E8919}" srcOrd="0" destOrd="0" presId="urn:microsoft.com/office/officeart/2005/8/layout/cycle3"/>
    <dgm:cxn modelId="{B8825A41-D21F-4A00-A594-D92C4A405978}" srcId="{2FCAF210-68AE-4CDE-A59E-596EAF8100FA}" destId="{2BD31D7E-490E-47BE-8D36-AB84E98DFD2B}" srcOrd="2" destOrd="0" parTransId="{DE01C996-A6EE-4893-BEC0-1BE1E3D19220}" sibTransId="{FCCB225E-D834-465D-B222-2AA728231984}"/>
    <dgm:cxn modelId="{09E3F8FD-6D85-4512-BDAF-8A3A2DFCC64D}" type="presOf" srcId="{8B36D380-8448-4F1F-8D82-C250ECD0C82A}" destId="{C7D3EEFE-B107-4B4B-8CCD-79D886A33FC1}" srcOrd="0" destOrd="0" presId="urn:microsoft.com/office/officeart/2005/8/layout/cycle3"/>
    <dgm:cxn modelId="{62326F0B-79A7-48C7-B953-84DE54AD5AA5}" srcId="{2FCAF210-68AE-4CDE-A59E-596EAF8100FA}" destId="{8B36D380-8448-4F1F-8D82-C250ECD0C82A}" srcOrd="1" destOrd="0" parTransId="{977EBE22-3C34-4344-BD2B-4429E1BA89BF}" sibTransId="{02E58E7E-9DCF-4AB4-AD5B-9C85EF47AB4C}"/>
    <dgm:cxn modelId="{B0E686D0-C925-4BEC-A947-F05E4FDFD24F}" type="presParOf" srcId="{CB882E1B-A316-4B98-88B5-D9C5B51E8919}" destId="{27F13BF6-ABC0-4CEC-BB6A-8D2B0536BBA7}" srcOrd="0" destOrd="0" presId="urn:microsoft.com/office/officeart/2005/8/layout/cycle3"/>
    <dgm:cxn modelId="{8B8ED35B-99D0-49B9-BFAF-889A789F841E}" type="presParOf" srcId="{27F13BF6-ABC0-4CEC-BB6A-8D2B0536BBA7}" destId="{5341045B-788B-4306-815B-8AD01703B472}" srcOrd="0" destOrd="0" presId="urn:microsoft.com/office/officeart/2005/8/layout/cycle3"/>
    <dgm:cxn modelId="{1D90ECE1-8A57-4935-8178-68C04875E6BC}" type="presParOf" srcId="{27F13BF6-ABC0-4CEC-BB6A-8D2B0536BBA7}" destId="{5B26DEDB-061E-4077-8293-31125B08DE94}" srcOrd="1" destOrd="0" presId="urn:microsoft.com/office/officeart/2005/8/layout/cycle3"/>
    <dgm:cxn modelId="{8DEFB4E9-9BD7-47B0-954B-38163F641F8F}" type="presParOf" srcId="{27F13BF6-ABC0-4CEC-BB6A-8D2B0536BBA7}" destId="{C7D3EEFE-B107-4B4B-8CCD-79D886A33FC1}" srcOrd="2" destOrd="0" presId="urn:microsoft.com/office/officeart/2005/8/layout/cycle3"/>
    <dgm:cxn modelId="{51B28926-F8AE-462C-8640-39C3EAD620A6}" type="presParOf" srcId="{27F13BF6-ABC0-4CEC-BB6A-8D2B0536BBA7}" destId="{DEF8DB56-689A-446F-99F5-12952B43DAFF}" srcOrd="3"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B3B21CF-0F86-415D-B35E-8EB91AF0F8CF}" type="doc">
      <dgm:prSet loTypeId="urn:microsoft.com/office/officeart/2005/8/layout/vList5" loCatId="Inbox" qsTypeId="urn:microsoft.com/office/officeart/2005/8/quickstyle/simple5" qsCatId="simple" csTypeId="urn:microsoft.com/office/officeart/2005/8/colors/colorful4" csCatId="colorful" phldr="1"/>
      <dgm:spPr/>
      <dgm:t>
        <a:bodyPr/>
        <a:lstStyle/>
        <a:p>
          <a:endParaRPr lang="en-US"/>
        </a:p>
      </dgm:t>
    </dgm:pt>
    <dgm:pt modelId="{AA633320-FA03-4D6D-A895-2E79265AA594}">
      <dgm:prSet/>
      <dgm:spPr/>
      <dgm:t>
        <a:bodyPr/>
        <a:lstStyle/>
        <a:p>
          <a:r>
            <a:rPr lang="en-US" b="0" i="0" dirty="0"/>
            <a:t>Your View</a:t>
          </a:r>
          <a:endParaRPr lang="en-US" dirty="0"/>
        </a:p>
      </dgm:t>
    </dgm:pt>
    <dgm:pt modelId="{82E99856-3AC1-4828-B95E-7EEB38346800}" type="parTrans" cxnId="{1C66D23B-644C-4012-8476-69A913036200}">
      <dgm:prSet/>
      <dgm:spPr/>
      <dgm:t>
        <a:bodyPr/>
        <a:lstStyle/>
        <a:p>
          <a:endParaRPr lang="en-US"/>
        </a:p>
      </dgm:t>
    </dgm:pt>
    <dgm:pt modelId="{2E046D36-C6AA-41E4-89B1-684727455B28}" type="sibTrans" cxnId="{1C66D23B-644C-4012-8476-69A913036200}">
      <dgm:prSet/>
      <dgm:spPr/>
      <dgm:t>
        <a:bodyPr/>
        <a:lstStyle/>
        <a:p>
          <a:endParaRPr lang="en-US"/>
        </a:p>
      </dgm:t>
    </dgm:pt>
    <dgm:pt modelId="{516FCBB6-0441-4047-A2AD-EE1AB75EF237}">
      <dgm:prSet/>
      <dgm:spPr/>
      <dgm:t>
        <a:bodyPr/>
        <a:lstStyle/>
        <a:p>
          <a:r>
            <a:rPr lang="en-US" b="0" i="0"/>
            <a:t>Homepage</a:t>
          </a:r>
          <a:endParaRPr lang="en-US"/>
        </a:p>
      </dgm:t>
    </dgm:pt>
    <dgm:pt modelId="{75CA70EF-DED7-4513-B3ED-665CC362DBDF}" type="parTrans" cxnId="{6FCEC99E-6B4E-456F-9F3F-B95D5FB8772D}">
      <dgm:prSet/>
      <dgm:spPr/>
      <dgm:t>
        <a:bodyPr/>
        <a:lstStyle/>
        <a:p>
          <a:endParaRPr lang="en-US"/>
        </a:p>
      </dgm:t>
    </dgm:pt>
    <dgm:pt modelId="{866E2BDF-8727-4B4F-8A8D-87332DA2D68E}" type="sibTrans" cxnId="{6FCEC99E-6B4E-456F-9F3F-B95D5FB8772D}">
      <dgm:prSet/>
      <dgm:spPr/>
      <dgm:t>
        <a:bodyPr/>
        <a:lstStyle/>
        <a:p>
          <a:endParaRPr lang="en-US"/>
        </a:p>
      </dgm:t>
    </dgm:pt>
    <dgm:pt modelId="{B1388052-B7B1-4E25-902D-35FA2F6D0E52}">
      <dgm:prSet/>
      <dgm:spPr/>
      <dgm:t>
        <a:bodyPr/>
        <a:lstStyle/>
        <a:p>
          <a:r>
            <a:rPr lang="en-US" b="0" i="0"/>
            <a:t>Progress Survey</a:t>
          </a:r>
          <a:endParaRPr lang="en-US"/>
        </a:p>
      </dgm:t>
    </dgm:pt>
    <dgm:pt modelId="{8F780542-98A7-4A31-AB8F-C78CA7880A2E}" type="parTrans" cxnId="{A0761D5C-8EE9-4E1F-96ED-AA90DB8522E8}">
      <dgm:prSet/>
      <dgm:spPr/>
      <dgm:t>
        <a:bodyPr/>
        <a:lstStyle/>
        <a:p>
          <a:endParaRPr lang="en-US"/>
        </a:p>
      </dgm:t>
    </dgm:pt>
    <dgm:pt modelId="{7A40ADC8-0EA4-4260-A1AA-D0E34018CA35}" type="sibTrans" cxnId="{A0761D5C-8EE9-4E1F-96ED-AA90DB8522E8}">
      <dgm:prSet/>
      <dgm:spPr/>
      <dgm:t>
        <a:bodyPr/>
        <a:lstStyle/>
        <a:p>
          <a:endParaRPr lang="en-US"/>
        </a:p>
      </dgm:t>
    </dgm:pt>
    <dgm:pt modelId="{32ADF220-13CB-4A4B-909E-007B12462D86}">
      <dgm:prSet/>
      <dgm:spPr/>
      <dgm:t>
        <a:bodyPr/>
        <a:lstStyle/>
        <a:p>
          <a:r>
            <a:rPr lang="en-US" b="0" i="0"/>
            <a:t>Students List (filter)</a:t>
          </a:r>
          <a:endParaRPr lang="en-US"/>
        </a:p>
      </dgm:t>
    </dgm:pt>
    <dgm:pt modelId="{AB6FF230-3FC6-4748-B115-B6910548D355}" type="parTrans" cxnId="{28EDE413-3613-4501-A414-0F70357DB39C}">
      <dgm:prSet/>
      <dgm:spPr/>
      <dgm:t>
        <a:bodyPr/>
        <a:lstStyle/>
        <a:p>
          <a:endParaRPr lang="en-US"/>
        </a:p>
      </dgm:t>
    </dgm:pt>
    <dgm:pt modelId="{4161D845-CEF5-48C9-8ECF-72EE53B58027}" type="sibTrans" cxnId="{28EDE413-3613-4501-A414-0F70357DB39C}">
      <dgm:prSet/>
      <dgm:spPr/>
      <dgm:t>
        <a:bodyPr/>
        <a:lstStyle/>
        <a:p>
          <a:endParaRPr lang="en-US"/>
        </a:p>
      </dgm:t>
    </dgm:pt>
    <dgm:pt modelId="{B3B2DF87-AE16-4B52-9A8C-CA6F6CCF654F}">
      <dgm:prSet/>
      <dgm:spPr/>
      <dgm:t>
        <a:bodyPr/>
        <a:lstStyle/>
        <a:p>
          <a:r>
            <a:rPr lang="en-US" b="0" i="0"/>
            <a:t>Student Folder - Info, Courses</a:t>
          </a:r>
          <a:endParaRPr lang="en-US"/>
        </a:p>
      </dgm:t>
    </dgm:pt>
    <dgm:pt modelId="{EF8787E2-B8EF-48D7-A50C-23C1842B7CA7}" type="parTrans" cxnId="{193C2AA0-0D44-48E5-9B70-835C4D4ED6EA}">
      <dgm:prSet/>
      <dgm:spPr/>
      <dgm:t>
        <a:bodyPr/>
        <a:lstStyle/>
        <a:p>
          <a:endParaRPr lang="en-US"/>
        </a:p>
      </dgm:t>
    </dgm:pt>
    <dgm:pt modelId="{25694567-A6D4-480C-9CE4-DBE9A9026AEA}" type="sibTrans" cxnId="{193C2AA0-0D44-48E5-9B70-835C4D4ED6EA}">
      <dgm:prSet/>
      <dgm:spPr/>
      <dgm:t>
        <a:bodyPr/>
        <a:lstStyle/>
        <a:p>
          <a:endParaRPr lang="en-US"/>
        </a:p>
      </dgm:t>
    </dgm:pt>
    <dgm:pt modelId="{C6DE471C-58E2-4452-B1B9-9B9D890C6EBF}">
      <dgm:prSet/>
      <dgm:spPr/>
      <dgm:t>
        <a:bodyPr/>
        <a:lstStyle/>
        <a:p>
          <a:r>
            <a:rPr lang="en-US" b="0" i="0" dirty="0"/>
            <a:t>Close the Loop</a:t>
          </a:r>
          <a:endParaRPr lang="en-US" dirty="0"/>
        </a:p>
      </dgm:t>
    </dgm:pt>
    <dgm:pt modelId="{BB67D7CF-430E-4F23-B57B-DF9EC008CB7B}" type="parTrans" cxnId="{CFA39252-8A3D-4EE9-8B48-6E2FE01F5FD2}">
      <dgm:prSet/>
      <dgm:spPr/>
      <dgm:t>
        <a:bodyPr/>
        <a:lstStyle/>
        <a:p>
          <a:endParaRPr lang="en-US"/>
        </a:p>
      </dgm:t>
    </dgm:pt>
    <dgm:pt modelId="{AE99DAA4-5776-4A36-AC52-F2A92E714435}" type="sibTrans" cxnId="{CFA39252-8A3D-4EE9-8B48-6E2FE01F5FD2}">
      <dgm:prSet/>
      <dgm:spPr/>
      <dgm:t>
        <a:bodyPr/>
        <a:lstStyle/>
        <a:p>
          <a:endParaRPr lang="en-US"/>
        </a:p>
      </dgm:t>
    </dgm:pt>
    <dgm:pt modelId="{0EAFE8E9-A1E0-44A6-98B3-475B5D927FBE}">
      <dgm:prSet/>
      <dgm:spPr/>
      <dgm:t>
        <a:bodyPr/>
        <a:lstStyle/>
        <a:p>
          <a:r>
            <a:rPr lang="en-US" b="0" i="0" dirty="0"/>
            <a:t>Add Office Hours</a:t>
          </a:r>
          <a:endParaRPr lang="en-US" dirty="0"/>
        </a:p>
      </dgm:t>
    </dgm:pt>
    <dgm:pt modelId="{6895D5E0-692D-4624-976C-1B654226CF85}" type="parTrans" cxnId="{76054690-8EE4-4226-8FAE-56DA3D893ADB}">
      <dgm:prSet/>
      <dgm:spPr/>
      <dgm:t>
        <a:bodyPr/>
        <a:lstStyle/>
        <a:p>
          <a:endParaRPr lang="en-US"/>
        </a:p>
      </dgm:t>
    </dgm:pt>
    <dgm:pt modelId="{1BA2D2E9-9122-47FA-8059-37A0D5230565}" type="sibTrans" cxnId="{76054690-8EE4-4226-8FAE-56DA3D893ADB}">
      <dgm:prSet/>
      <dgm:spPr/>
      <dgm:t>
        <a:bodyPr/>
        <a:lstStyle/>
        <a:p>
          <a:endParaRPr lang="en-US"/>
        </a:p>
      </dgm:t>
    </dgm:pt>
    <dgm:pt modelId="{A6C81387-28C8-4FD7-81B7-30FED08F1D78}">
      <dgm:prSet/>
      <dgm:spPr/>
      <dgm:t>
        <a:bodyPr/>
        <a:lstStyle/>
        <a:p>
          <a:r>
            <a:rPr lang="en-US" b="0" i="0" dirty="0"/>
            <a:t>Appointment Outcomes</a:t>
          </a:r>
          <a:endParaRPr lang="en-US" dirty="0"/>
        </a:p>
      </dgm:t>
    </dgm:pt>
    <dgm:pt modelId="{37DD4817-6D34-4A8C-B1A4-ACEC994765F8}" type="parTrans" cxnId="{5CE67D91-B112-433D-AF65-501F12D764C9}">
      <dgm:prSet/>
      <dgm:spPr/>
      <dgm:t>
        <a:bodyPr/>
        <a:lstStyle/>
        <a:p>
          <a:endParaRPr lang="en-US"/>
        </a:p>
      </dgm:t>
    </dgm:pt>
    <dgm:pt modelId="{8A1129DB-1A96-43F6-8380-57F7B13A12D1}" type="sibTrans" cxnId="{5CE67D91-B112-433D-AF65-501F12D764C9}">
      <dgm:prSet/>
      <dgm:spPr/>
      <dgm:t>
        <a:bodyPr/>
        <a:lstStyle/>
        <a:p>
          <a:endParaRPr lang="en-US"/>
        </a:p>
      </dgm:t>
    </dgm:pt>
    <dgm:pt modelId="{C01003CA-495C-447F-B4EA-42FE130FE5E2}">
      <dgm:prSet/>
      <dgm:spPr/>
      <dgm:t>
        <a:bodyPr/>
        <a:lstStyle/>
        <a:p>
          <a:r>
            <a:rPr lang="en-US" b="0" i="0" dirty="0"/>
            <a:t>Profile – Institutional, Appointment Preferences, Email Notifications</a:t>
          </a:r>
          <a:endParaRPr lang="en-US" dirty="0"/>
        </a:p>
      </dgm:t>
    </dgm:pt>
    <dgm:pt modelId="{A8914E5E-66F7-474F-A531-075A9AC339BB}" type="parTrans" cxnId="{570B54CB-B229-4273-8DFF-59789427C703}">
      <dgm:prSet/>
      <dgm:spPr/>
      <dgm:t>
        <a:bodyPr/>
        <a:lstStyle/>
        <a:p>
          <a:endParaRPr lang="en-US"/>
        </a:p>
      </dgm:t>
    </dgm:pt>
    <dgm:pt modelId="{EB8CF03C-BB3A-47E7-B7F6-99CC0B38BF6A}" type="sibTrans" cxnId="{570B54CB-B229-4273-8DFF-59789427C703}">
      <dgm:prSet/>
      <dgm:spPr/>
      <dgm:t>
        <a:bodyPr/>
        <a:lstStyle/>
        <a:p>
          <a:endParaRPr lang="en-US"/>
        </a:p>
      </dgm:t>
    </dgm:pt>
    <dgm:pt modelId="{32F15D40-6B7F-4680-A93C-7EBFA62997E4}">
      <dgm:prSet/>
      <dgm:spPr/>
      <dgm:t>
        <a:bodyPr/>
        <a:lstStyle/>
        <a:p>
          <a:r>
            <a:rPr lang="en-US" b="0" i="0"/>
            <a:t>Student View</a:t>
          </a:r>
          <a:endParaRPr lang="en-US"/>
        </a:p>
      </dgm:t>
    </dgm:pt>
    <dgm:pt modelId="{0CABED28-A613-4F70-9407-35083A387BB5}" type="parTrans" cxnId="{45ABF69D-038B-41DF-82B3-440C00990763}">
      <dgm:prSet/>
      <dgm:spPr/>
      <dgm:t>
        <a:bodyPr/>
        <a:lstStyle/>
        <a:p>
          <a:endParaRPr lang="en-US"/>
        </a:p>
      </dgm:t>
    </dgm:pt>
    <dgm:pt modelId="{0D616FE4-0A1B-4735-9ADF-419EA2C82E03}" type="sibTrans" cxnId="{45ABF69D-038B-41DF-82B3-440C00990763}">
      <dgm:prSet/>
      <dgm:spPr/>
      <dgm:t>
        <a:bodyPr/>
        <a:lstStyle/>
        <a:p>
          <a:endParaRPr lang="en-US"/>
        </a:p>
      </dgm:t>
    </dgm:pt>
    <dgm:pt modelId="{96B0FCCD-C3C2-41EB-B1F5-91E2DC38D53E}">
      <dgm:prSet/>
      <dgm:spPr/>
      <dgm:t>
        <a:bodyPr/>
        <a:lstStyle/>
        <a:p>
          <a:r>
            <a:rPr lang="en-US" b="0" i="0"/>
            <a:t>Student Homepage</a:t>
          </a:r>
          <a:endParaRPr lang="en-US"/>
        </a:p>
      </dgm:t>
    </dgm:pt>
    <dgm:pt modelId="{294F94B4-E1D6-4BD1-A672-21039A78C0AC}" type="parTrans" cxnId="{09C1DE95-1F9E-4492-9AA5-416B1593186E}">
      <dgm:prSet/>
      <dgm:spPr/>
      <dgm:t>
        <a:bodyPr/>
        <a:lstStyle/>
        <a:p>
          <a:endParaRPr lang="en-US"/>
        </a:p>
      </dgm:t>
    </dgm:pt>
    <dgm:pt modelId="{F510BD9A-4936-4D56-B4CE-0BB02EA0B91F}" type="sibTrans" cxnId="{09C1DE95-1F9E-4492-9AA5-416B1593186E}">
      <dgm:prSet/>
      <dgm:spPr/>
      <dgm:t>
        <a:bodyPr/>
        <a:lstStyle/>
        <a:p>
          <a:endParaRPr lang="en-US"/>
        </a:p>
      </dgm:t>
    </dgm:pt>
    <dgm:pt modelId="{8206A3A3-812C-49B5-92CF-DF4C5FBBE321}">
      <dgm:prSet/>
      <dgm:spPr/>
      <dgm:t>
        <a:bodyPr/>
        <a:lstStyle/>
        <a:p>
          <a:r>
            <a:rPr lang="en-US" b="0" i="0"/>
            <a:t>My Success Network</a:t>
          </a:r>
          <a:endParaRPr lang="en-US"/>
        </a:p>
      </dgm:t>
    </dgm:pt>
    <dgm:pt modelId="{031F24BA-D5EA-4213-AB09-17BE7CB14CF8}" type="parTrans" cxnId="{63F56516-664C-41CF-A3AB-0CF547326CCA}">
      <dgm:prSet/>
      <dgm:spPr/>
      <dgm:t>
        <a:bodyPr/>
        <a:lstStyle/>
        <a:p>
          <a:endParaRPr lang="en-US"/>
        </a:p>
      </dgm:t>
    </dgm:pt>
    <dgm:pt modelId="{18D10DA4-E80A-44EE-B4C3-85A54515DC0C}" type="sibTrans" cxnId="{63F56516-664C-41CF-A3AB-0CF547326CCA}">
      <dgm:prSet/>
      <dgm:spPr/>
      <dgm:t>
        <a:bodyPr/>
        <a:lstStyle/>
        <a:p>
          <a:endParaRPr lang="en-US"/>
        </a:p>
      </dgm:t>
    </dgm:pt>
    <dgm:pt modelId="{20686F19-9CF5-4865-9955-29D35BD57865}" type="pres">
      <dgm:prSet presAssocID="{1B3B21CF-0F86-415D-B35E-8EB91AF0F8CF}" presName="Name0" presStyleCnt="0">
        <dgm:presLayoutVars>
          <dgm:dir/>
          <dgm:animLvl val="lvl"/>
          <dgm:resizeHandles val="exact"/>
        </dgm:presLayoutVars>
      </dgm:prSet>
      <dgm:spPr/>
      <dgm:t>
        <a:bodyPr/>
        <a:lstStyle/>
        <a:p>
          <a:endParaRPr lang="en-US"/>
        </a:p>
      </dgm:t>
    </dgm:pt>
    <dgm:pt modelId="{13244B79-2924-4431-B878-601C68DC6EB8}" type="pres">
      <dgm:prSet presAssocID="{AA633320-FA03-4D6D-A895-2E79265AA594}" presName="linNode" presStyleCnt="0"/>
      <dgm:spPr/>
    </dgm:pt>
    <dgm:pt modelId="{7C20C4E7-A5C2-4375-9AE8-8775C65941BE}" type="pres">
      <dgm:prSet presAssocID="{AA633320-FA03-4D6D-A895-2E79265AA594}" presName="parentText" presStyleLbl="node1" presStyleIdx="0" presStyleCnt="2" custScaleX="80355" custScaleY="73976">
        <dgm:presLayoutVars>
          <dgm:chMax val="1"/>
          <dgm:bulletEnabled val="1"/>
        </dgm:presLayoutVars>
      </dgm:prSet>
      <dgm:spPr/>
      <dgm:t>
        <a:bodyPr/>
        <a:lstStyle/>
        <a:p>
          <a:endParaRPr lang="en-US"/>
        </a:p>
      </dgm:t>
    </dgm:pt>
    <dgm:pt modelId="{A61AB6B8-6349-4DC8-A0C9-6DFF4DDA9C69}" type="pres">
      <dgm:prSet presAssocID="{AA633320-FA03-4D6D-A895-2E79265AA594}" presName="descendantText" presStyleLbl="alignAccFollowNode1" presStyleIdx="0" presStyleCnt="2" custScaleY="85961">
        <dgm:presLayoutVars>
          <dgm:bulletEnabled val="1"/>
        </dgm:presLayoutVars>
      </dgm:prSet>
      <dgm:spPr/>
      <dgm:t>
        <a:bodyPr/>
        <a:lstStyle/>
        <a:p>
          <a:endParaRPr lang="en-US"/>
        </a:p>
      </dgm:t>
    </dgm:pt>
    <dgm:pt modelId="{68547C89-7A57-4E98-963E-343A34DD90B1}" type="pres">
      <dgm:prSet presAssocID="{2E046D36-C6AA-41E4-89B1-684727455B28}" presName="sp" presStyleCnt="0"/>
      <dgm:spPr/>
    </dgm:pt>
    <dgm:pt modelId="{B59AA495-60F1-4F66-B1E0-F788630BE367}" type="pres">
      <dgm:prSet presAssocID="{32F15D40-6B7F-4680-A93C-7EBFA62997E4}" presName="linNode" presStyleCnt="0"/>
      <dgm:spPr/>
    </dgm:pt>
    <dgm:pt modelId="{EBEBD8F8-A5F0-46DB-A1E9-E091C4DE9607}" type="pres">
      <dgm:prSet presAssocID="{32F15D40-6B7F-4680-A93C-7EBFA62997E4}" presName="parentText" presStyleLbl="node1" presStyleIdx="1" presStyleCnt="2" custScaleX="80355" custScaleY="63769">
        <dgm:presLayoutVars>
          <dgm:chMax val="1"/>
          <dgm:bulletEnabled val="1"/>
        </dgm:presLayoutVars>
      </dgm:prSet>
      <dgm:spPr/>
      <dgm:t>
        <a:bodyPr/>
        <a:lstStyle/>
        <a:p>
          <a:endParaRPr lang="en-US"/>
        </a:p>
      </dgm:t>
    </dgm:pt>
    <dgm:pt modelId="{9D32188F-0F84-4570-8DFA-BA7E84E3B78A}" type="pres">
      <dgm:prSet presAssocID="{32F15D40-6B7F-4680-A93C-7EBFA62997E4}" presName="descendantText" presStyleLbl="alignAccFollowNode1" presStyleIdx="1" presStyleCnt="2" custScaleY="69138">
        <dgm:presLayoutVars>
          <dgm:bulletEnabled val="1"/>
        </dgm:presLayoutVars>
      </dgm:prSet>
      <dgm:spPr/>
      <dgm:t>
        <a:bodyPr/>
        <a:lstStyle/>
        <a:p>
          <a:endParaRPr lang="en-US"/>
        </a:p>
      </dgm:t>
    </dgm:pt>
  </dgm:ptLst>
  <dgm:cxnLst>
    <dgm:cxn modelId="{69027117-E7B4-40FF-9303-D71566DE4AEE}" type="presOf" srcId="{0EAFE8E9-A1E0-44A6-98B3-475B5D927FBE}" destId="{A61AB6B8-6349-4DC8-A0C9-6DFF4DDA9C69}" srcOrd="0" destOrd="5" presId="urn:microsoft.com/office/officeart/2005/8/layout/vList5"/>
    <dgm:cxn modelId="{F9F53206-FCDC-49E8-B656-ED5D2DF4D833}" type="presOf" srcId="{96B0FCCD-C3C2-41EB-B1F5-91E2DC38D53E}" destId="{9D32188F-0F84-4570-8DFA-BA7E84E3B78A}" srcOrd="0" destOrd="0" presId="urn:microsoft.com/office/officeart/2005/8/layout/vList5"/>
    <dgm:cxn modelId="{1C66D23B-644C-4012-8476-69A913036200}" srcId="{1B3B21CF-0F86-415D-B35E-8EB91AF0F8CF}" destId="{AA633320-FA03-4D6D-A895-2E79265AA594}" srcOrd="0" destOrd="0" parTransId="{82E99856-3AC1-4828-B95E-7EEB38346800}" sibTransId="{2E046D36-C6AA-41E4-89B1-684727455B28}"/>
    <dgm:cxn modelId="{09C1DE95-1F9E-4492-9AA5-416B1593186E}" srcId="{32F15D40-6B7F-4680-A93C-7EBFA62997E4}" destId="{96B0FCCD-C3C2-41EB-B1F5-91E2DC38D53E}" srcOrd="0" destOrd="0" parTransId="{294F94B4-E1D6-4BD1-A672-21039A78C0AC}" sibTransId="{F510BD9A-4936-4D56-B4CE-0BB02EA0B91F}"/>
    <dgm:cxn modelId="{91D936E1-F95C-4345-BA89-FE91F2DB0F53}" type="presOf" srcId="{516FCBB6-0441-4047-A2AD-EE1AB75EF237}" destId="{A61AB6B8-6349-4DC8-A0C9-6DFF4DDA9C69}" srcOrd="0" destOrd="0" presId="urn:microsoft.com/office/officeart/2005/8/layout/vList5"/>
    <dgm:cxn modelId="{6A57BC45-4210-4076-A7A4-846A5FDAF593}" type="presOf" srcId="{1B3B21CF-0F86-415D-B35E-8EB91AF0F8CF}" destId="{20686F19-9CF5-4865-9955-29D35BD57865}" srcOrd="0" destOrd="0" presId="urn:microsoft.com/office/officeart/2005/8/layout/vList5"/>
    <dgm:cxn modelId="{A0761D5C-8EE9-4E1F-96ED-AA90DB8522E8}" srcId="{AA633320-FA03-4D6D-A895-2E79265AA594}" destId="{B1388052-B7B1-4E25-902D-35FA2F6D0E52}" srcOrd="1" destOrd="0" parTransId="{8F780542-98A7-4A31-AB8F-C78CA7880A2E}" sibTransId="{7A40ADC8-0EA4-4260-A1AA-D0E34018CA35}"/>
    <dgm:cxn modelId="{E060ECCB-5C3E-476A-B8CE-CE788AAF42BE}" type="presOf" srcId="{B1388052-B7B1-4E25-902D-35FA2F6D0E52}" destId="{A61AB6B8-6349-4DC8-A0C9-6DFF4DDA9C69}" srcOrd="0" destOrd="1" presId="urn:microsoft.com/office/officeart/2005/8/layout/vList5"/>
    <dgm:cxn modelId="{76054690-8EE4-4226-8FAE-56DA3D893ADB}" srcId="{AA633320-FA03-4D6D-A895-2E79265AA594}" destId="{0EAFE8E9-A1E0-44A6-98B3-475B5D927FBE}" srcOrd="5" destOrd="0" parTransId="{6895D5E0-692D-4624-976C-1B654226CF85}" sibTransId="{1BA2D2E9-9122-47FA-8059-37A0D5230565}"/>
    <dgm:cxn modelId="{45ABF69D-038B-41DF-82B3-440C00990763}" srcId="{1B3B21CF-0F86-415D-B35E-8EB91AF0F8CF}" destId="{32F15D40-6B7F-4680-A93C-7EBFA62997E4}" srcOrd="1" destOrd="0" parTransId="{0CABED28-A613-4F70-9407-35083A387BB5}" sibTransId="{0D616FE4-0A1B-4735-9ADF-419EA2C82E03}"/>
    <dgm:cxn modelId="{BE0F4313-B37E-4219-AD80-208CE692FDCB}" type="presOf" srcId="{C6DE471C-58E2-4452-B1B9-9B9D890C6EBF}" destId="{A61AB6B8-6349-4DC8-A0C9-6DFF4DDA9C69}" srcOrd="0" destOrd="4" presId="urn:microsoft.com/office/officeart/2005/8/layout/vList5"/>
    <dgm:cxn modelId="{6DD8B794-1C56-4A51-AFF0-57EFD4CA3D3C}" type="presOf" srcId="{B3B2DF87-AE16-4B52-9A8C-CA6F6CCF654F}" destId="{A61AB6B8-6349-4DC8-A0C9-6DFF4DDA9C69}" srcOrd="0" destOrd="3" presId="urn:microsoft.com/office/officeart/2005/8/layout/vList5"/>
    <dgm:cxn modelId="{C56C5482-E583-4C27-8D4C-3DE5FDC062A4}" type="presOf" srcId="{32ADF220-13CB-4A4B-909E-007B12462D86}" destId="{A61AB6B8-6349-4DC8-A0C9-6DFF4DDA9C69}" srcOrd="0" destOrd="2" presId="urn:microsoft.com/office/officeart/2005/8/layout/vList5"/>
    <dgm:cxn modelId="{5CE67D91-B112-433D-AF65-501F12D764C9}" srcId="{AA633320-FA03-4D6D-A895-2E79265AA594}" destId="{A6C81387-28C8-4FD7-81B7-30FED08F1D78}" srcOrd="6" destOrd="0" parTransId="{37DD4817-6D34-4A8C-B1A4-ACEC994765F8}" sibTransId="{8A1129DB-1A96-43F6-8380-57F7B13A12D1}"/>
    <dgm:cxn modelId="{7B4BAC9F-1733-4B75-9D24-FC7425314297}" type="presOf" srcId="{C01003CA-495C-447F-B4EA-42FE130FE5E2}" destId="{A61AB6B8-6349-4DC8-A0C9-6DFF4DDA9C69}" srcOrd="0" destOrd="7" presId="urn:microsoft.com/office/officeart/2005/8/layout/vList5"/>
    <dgm:cxn modelId="{CFA39252-8A3D-4EE9-8B48-6E2FE01F5FD2}" srcId="{AA633320-FA03-4D6D-A895-2E79265AA594}" destId="{C6DE471C-58E2-4452-B1B9-9B9D890C6EBF}" srcOrd="4" destOrd="0" parTransId="{BB67D7CF-430E-4F23-B57B-DF9EC008CB7B}" sibTransId="{AE99DAA4-5776-4A36-AC52-F2A92E714435}"/>
    <dgm:cxn modelId="{28EDE413-3613-4501-A414-0F70357DB39C}" srcId="{AA633320-FA03-4D6D-A895-2E79265AA594}" destId="{32ADF220-13CB-4A4B-909E-007B12462D86}" srcOrd="2" destOrd="0" parTransId="{AB6FF230-3FC6-4748-B115-B6910548D355}" sibTransId="{4161D845-CEF5-48C9-8ECF-72EE53B58027}"/>
    <dgm:cxn modelId="{83B2022D-B940-499C-B15E-2DAFFAAAD9B2}" type="presOf" srcId="{A6C81387-28C8-4FD7-81B7-30FED08F1D78}" destId="{A61AB6B8-6349-4DC8-A0C9-6DFF4DDA9C69}" srcOrd="0" destOrd="6" presId="urn:microsoft.com/office/officeart/2005/8/layout/vList5"/>
    <dgm:cxn modelId="{193C2AA0-0D44-48E5-9B70-835C4D4ED6EA}" srcId="{AA633320-FA03-4D6D-A895-2E79265AA594}" destId="{B3B2DF87-AE16-4B52-9A8C-CA6F6CCF654F}" srcOrd="3" destOrd="0" parTransId="{EF8787E2-B8EF-48D7-A50C-23C1842B7CA7}" sibTransId="{25694567-A6D4-480C-9CE4-DBE9A9026AEA}"/>
    <dgm:cxn modelId="{570B54CB-B229-4273-8DFF-59789427C703}" srcId="{AA633320-FA03-4D6D-A895-2E79265AA594}" destId="{C01003CA-495C-447F-B4EA-42FE130FE5E2}" srcOrd="7" destOrd="0" parTransId="{A8914E5E-66F7-474F-A531-075A9AC339BB}" sibTransId="{EB8CF03C-BB3A-47E7-B7F6-99CC0B38BF6A}"/>
    <dgm:cxn modelId="{BBB7E2C3-DEAD-4A5F-AD18-07A87EE93CA4}" type="presOf" srcId="{32F15D40-6B7F-4680-A93C-7EBFA62997E4}" destId="{EBEBD8F8-A5F0-46DB-A1E9-E091C4DE9607}" srcOrd="0" destOrd="0" presId="urn:microsoft.com/office/officeart/2005/8/layout/vList5"/>
    <dgm:cxn modelId="{1C80D552-14CF-4254-AA9E-38A5B73F4508}" type="presOf" srcId="{8206A3A3-812C-49B5-92CF-DF4C5FBBE321}" destId="{9D32188F-0F84-4570-8DFA-BA7E84E3B78A}" srcOrd="0" destOrd="1" presId="urn:microsoft.com/office/officeart/2005/8/layout/vList5"/>
    <dgm:cxn modelId="{944064FC-E8B4-429C-8B5E-E2D75C819948}" type="presOf" srcId="{AA633320-FA03-4D6D-A895-2E79265AA594}" destId="{7C20C4E7-A5C2-4375-9AE8-8775C65941BE}" srcOrd="0" destOrd="0" presId="urn:microsoft.com/office/officeart/2005/8/layout/vList5"/>
    <dgm:cxn modelId="{6FCEC99E-6B4E-456F-9F3F-B95D5FB8772D}" srcId="{AA633320-FA03-4D6D-A895-2E79265AA594}" destId="{516FCBB6-0441-4047-A2AD-EE1AB75EF237}" srcOrd="0" destOrd="0" parTransId="{75CA70EF-DED7-4513-B3ED-665CC362DBDF}" sibTransId="{866E2BDF-8727-4B4F-8A8D-87332DA2D68E}"/>
    <dgm:cxn modelId="{63F56516-664C-41CF-A3AB-0CF547326CCA}" srcId="{32F15D40-6B7F-4680-A93C-7EBFA62997E4}" destId="{8206A3A3-812C-49B5-92CF-DF4C5FBBE321}" srcOrd="1" destOrd="0" parTransId="{031F24BA-D5EA-4213-AB09-17BE7CB14CF8}" sibTransId="{18D10DA4-E80A-44EE-B4C3-85A54515DC0C}"/>
    <dgm:cxn modelId="{08C7BDA5-04EE-4C97-B58D-ABDC4A68AC4C}" type="presParOf" srcId="{20686F19-9CF5-4865-9955-29D35BD57865}" destId="{13244B79-2924-4431-B878-601C68DC6EB8}" srcOrd="0" destOrd="0" presId="urn:microsoft.com/office/officeart/2005/8/layout/vList5"/>
    <dgm:cxn modelId="{C0918056-856A-4177-ABEF-6EADC61C8D7B}" type="presParOf" srcId="{13244B79-2924-4431-B878-601C68DC6EB8}" destId="{7C20C4E7-A5C2-4375-9AE8-8775C65941BE}" srcOrd="0" destOrd="0" presId="urn:microsoft.com/office/officeart/2005/8/layout/vList5"/>
    <dgm:cxn modelId="{DAE47B8F-C5BD-44C8-BF8A-3DDDC43A7A77}" type="presParOf" srcId="{13244B79-2924-4431-B878-601C68DC6EB8}" destId="{A61AB6B8-6349-4DC8-A0C9-6DFF4DDA9C69}" srcOrd="1" destOrd="0" presId="urn:microsoft.com/office/officeart/2005/8/layout/vList5"/>
    <dgm:cxn modelId="{56B9D0F7-378E-42AF-9B94-500156BDD763}" type="presParOf" srcId="{20686F19-9CF5-4865-9955-29D35BD57865}" destId="{68547C89-7A57-4E98-963E-343A34DD90B1}" srcOrd="1" destOrd="0" presId="urn:microsoft.com/office/officeart/2005/8/layout/vList5"/>
    <dgm:cxn modelId="{91517586-AC98-4D41-BB15-EAA940910150}" type="presParOf" srcId="{20686F19-9CF5-4865-9955-29D35BD57865}" destId="{B59AA495-60F1-4F66-B1E0-F788630BE367}" srcOrd="2" destOrd="0" presId="urn:microsoft.com/office/officeart/2005/8/layout/vList5"/>
    <dgm:cxn modelId="{6B513F9A-2551-4B35-93D2-4A279F074CA5}" type="presParOf" srcId="{B59AA495-60F1-4F66-B1E0-F788630BE367}" destId="{EBEBD8F8-A5F0-46DB-A1E9-E091C4DE9607}" srcOrd="0" destOrd="0" presId="urn:microsoft.com/office/officeart/2005/8/layout/vList5"/>
    <dgm:cxn modelId="{A08D49E6-2AD9-48A6-9AB0-CE3870FDB136}" type="presParOf" srcId="{B59AA495-60F1-4F66-B1E0-F788630BE367}" destId="{9D32188F-0F84-4570-8DFA-BA7E84E3B78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8772E-340F-437E-BD71-B43F37863D46}">
      <dsp:nvSpPr>
        <dsp:cNvPr id="0" name=""/>
        <dsp:cNvSpPr/>
      </dsp:nvSpPr>
      <dsp:spPr>
        <a:xfrm>
          <a:off x="0" y="519098"/>
          <a:ext cx="3974020" cy="3231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8428" tIns="395732" rIns="308428"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t>How Starfish supports our retention initiatives</a:t>
          </a:r>
          <a:endParaRPr lang="en-US" sz="1900" kern="1200" dirty="0"/>
        </a:p>
        <a:p>
          <a:pPr marL="171450" lvl="1" indent="-171450" algn="l" defTabSz="844550">
            <a:lnSpc>
              <a:spcPct val="90000"/>
            </a:lnSpc>
            <a:spcBef>
              <a:spcPct val="0"/>
            </a:spcBef>
            <a:spcAft>
              <a:spcPct val="15000"/>
            </a:spcAft>
            <a:buChar char="••"/>
          </a:pPr>
          <a:r>
            <a:rPr lang="en-US" sz="1900" b="0" i="0" kern="1200" dirty="0"/>
            <a:t>What role you play in this initiative</a:t>
          </a:r>
          <a:endParaRPr lang="en-US" sz="1900" kern="1200" dirty="0"/>
        </a:p>
        <a:p>
          <a:pPr marL="171450" lvl="1" indent="-171450" algn="l" defTabSz="844550">
            <a:lnSpc>
              <a:spcPct val="90000"/>
            </a:lnSpc>
            <a:spcBef>
              <a:spcPct val="0"/>
            </a:spcBef>
            <a:spcAft>
              <a:spcPct val="15000"/>
            </a:spcAft>
            <a:buChar char="••"/>
          </a:pPr>
          <a:r>
            <a:rPr lang="en-US" sz="1900" b="0" i="0" kern="1200" dirty="0"/>
            <a:t>How to login and navigate Starfish </a:t>
          </a:r>
          <a:endParaRPr lang="en-US" sz="1900" kern="1200" dirty="0"/>
        </a:p>
        <a:p>
          <a:pPr marL="171450" lvl="1" indent="-171450" algn="l" defTabSz="844550">
            <a:lnSpc>
              <a:spcPct val="90000"/>
            </a:lnSpc>
            <a:spcBef>
              <a:spcPct val="0"/>
            </a:spcBef>
            <a:spcAft>
              <a:spcPct val="15000"/>
            </a:spcAft>
            <a:buChar char="••"/>
          </a:pPr>
          <a:r>
            <a:rPr lang="en-US" sz="1900" b="0" i="0" kern="1200" dirty="0"/>
            <a:t>How instructors and advisors will raise and manage alerts</a:t>
          </a:r>
          <a:endParaRPr lang="en-US" sz="1900" kern="1200" dirty="0"/>
        </a:p>
        <a:p>
          <a:pPr marL="171450" lvl="1" indent="-171450" algn="l" defTabSz="844550">
            <a:lnSpc>
              <a:spcPct val="90000"/>
            </a:lnSpc>
            <a:spcBef>
              <a:spcPct val="0"/>
            </a:spcBef>
            <a:spcAft>
              <a:spcPct val="15000"/>
            </a:spcAft>
            <a:buChar char="••"/>
          </a:pPr>
          <a:r>
            <a:rPr lang="en-US" sz="1900" kern="1200" dirty="0"/>
            <a:t>Where to go for resources/support</a:t>
          </a:r>
        </a:p>
      </dsp:txBody>
      <dsp:txXfrm>
        <a:off x="0" y="519098"/>
        <a:ext cx="3974020" cy="3231900"/>
      </dsp:txXfrm>
    </dsp:sp>
    <dsp:sp modelId="{9BA28902-F4FC-48D1-86BE-924E03E2D2C6}">
      <dsp:nvSpPr>
        <dsp:cNvPr id="0" name=""/>
        <dsp:cNvSpPr/>
      </dsp:nvSpPr>
      <dsp:spPr>
        <a:xfrm>
          <a:off x="10151" y="65834"/>
          <a:ext cx="3453232" cy="5242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46" tIns="0" rIns="105146" bIns="0" numCol="1" spcCol="1270" anchor="ctr" anchorCtr="0">
          <a:noAutofit/>
        </a:bodyPr>
        <a:lstStyle/>
        <a:p>
          <a:pPr lvl="0" algn="l" defTabSz="844550">
            <a:lnSpc>
              <a:spcPct val="90000"/>
            </a:lnSpc>
            <a:spcBef>
              <a:spcPct val="0"/>
            </a:spcBef>
            <a:spcAft>
              <a:spcPct val="35000"/>
            </a:spcAft>
          </a:pPr>
          <a:r>
            <a:rPr lang="en-US" sz="1900" b="0" i="0" kern="1200" dirty="0"/>
            <a:t>In this training you will learn:</a:t>
          </a:r>
          <a:endParaRPr lang="en-US" sz="1900" kern="1200" dirty="0"/>
        </a:p>
      </dsp:txBody>
      <dsp:txXfrm>
        <a:off x="35745" y="91428"/>
        <a:ext cx="3402044" cy="473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60D08-E378-4FE3-848D-1328BE5C5DC0}">
      <dsp:nvSpPr>
        <dsp:cNvPr id="0" name=""/>
        <dsp:cNvSpPr/>
      </dsp:nvSpPr>
      <dsp:spPr>
        <a:xfrm rot="5400000">
          <a:off x="5071677" y="-2159420"/>
          <a:ext cx="582557" cy="50474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Who’s Involved</a:t>
          </a:r>
        </a:p>
      </dsp:txBody>
      <dsp:txXfrm rot="-5400000">
        <a:off x="2839212" y="101483"/>
        <a:ext cx="5019050" cy="525681"/>
      </dsp:txXfrm>
    </dsp:sp>
    <dsp:sp modelId="{F1F8A951-1921-4677-81DC-7ADBA3679573}">
      <dsp:nvSpPr>
        <dsp:cNvPr id="0" name=""/>
        <dsp:cNvSpPr/>
      </dsp:nvSpPr>
      <dsp:spPr>
        <a:xfrm>
          <a:off x="0" y="224"/>
          <a:ext cx="2839212" cy="7281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Our Team</a:t>
          </a:r>
        </a:p>
      </dsp:txBody>
      <dsp:txXfrm>
        <a:off x="35548" y="35772"/>
        <a:ext cx="2768116" cy="657101"/>
      </dsp:txXfrm>
    </dsp:sp>
    <dsp:sp modelId="{2542EB4C-125C-4FDA-833F-13A6C5E0EEF7}">
      <dsp:nvSpPr>
        <dsp:cNvPr id="0" name=""/>
        <dsp:cNvSpPr/>
      </dsp:nvSpPr>
      <dsp:spPr>
        <a:xfrm rot="5400000">
          <a:off x="5071677" y="-1394813"/>
          <a:ext cx="582557" cy="50474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Measuring Success</a:t>
          </a:r>
        </a:p>
      </dsp:txBody>
      <dsp:txXfrm rot="-5400000">
        <a:off x="2839212" y="866090"/>
        <a:ext cx="5019050" cy="525681"/>
      </dsp:txXfrm>
    </dsp:sp>
    <dsp:sp modelId="{48756597-B842-4E81-BCC6-34DDD627F456}">
      <dsp:nvSpPr>
        <dsp:cNvPr id="0" name=""/>
        <dsp:cNvSpPr/>
      </dsp:nvSpPr>
      <dsp:spPr>
        <a:xfrm>
          <a:off x="0" y="764831"/>
          <a:ext cx="2839212" cy="7281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Our Initiative</a:t>
          </a:r>
        </a:p>
      </dsp:txBody>
      <dsp:txXfrm>
        <a:off x="35548" y="800379"/>
        <a:ext cx="2768116" cy="657101"/>
      </dsp:txXfrm>
    </dsp:sp>
    <dsp:sp modelId="{77E32A0C-0F1B-4F1C-9DAE-74C19BF03E6A}">
      <dsp:nvSpPr>
        <dsp:cNvPr id="0" name=""/>
        <dsp:cNvSpPr/>
      </dsp:nvSpPr>
      <dsp:spPr>
        <a:xfrm rot="5400000">
          <a:off x="4783130" y="-346489"/>
          <a:ext cx="1149177" cy="504255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150000"/>
            </a:lnSpc>
            <a:spcBef>
              <a:spcPct val="0"/>
            </a:spcBef>
            <a:spcAft>
              <a:spcPct val="15000"/>
            </a:spcAft>
            <a:buChar char="••"/>
          </a:pPr>
          <a:r>
            <a:rPr lang="en-US" sz="1400" kern="1200" dirty="0"/>
            <a:t>Overview/Benefits</a:t>
          </a:r>
        </a:p>
        <a:p>
          <a:pPr marL="114300" lvl="1" indent="-114300" algn="l" defTabSz="622300">
            <a:lnSpc>
              <a:spcPct val="150000"/>
            </a:lnSpc>
            <a:spcBef>
              <a:spcPct val="0"/>
            </a:spcBef>
            <a:spcAft>
              <a:spcPct val="15000"/>
            </a:spcAft>
            <a:buChar char="••"/>
          </a:pPr>
          <a:r>
            <a:rPr lang="en-US" sz="1400" kern="1200" dirty="0"/>
            <a:t>Expectations &amp; Workflow</a:t>
          </a:r>
        </a:p>
        <a:p>
          <a:pPr marL="114300" lvl="1" indent="-114300" algn="l" defTabSz="622300">
            <a:lnSpc>
              <a:spcPct val="150000"/>
            </a:lnSpc>
            <a:spcBef>
              <a:spcPct val="0"/>
            </a:spcBef>
            <a:spcAft>
              <a:spcPct val="15000"/>
            </a:spcAft>
            <a:buChar char="••"/>
          </a:pPr>
          <a:r>
            <a:rPr lang="en-US" sz="1400" kern="1200" dirty="0"/>
            <a:t>Hands on Tour</a:t>
          </a:r>
        </a:p>
      </dsp:txBody>
      <dsp:txXfrm rot="-5400000">
        <a:off x="2836440" y="1656299"/>
        <a:ext cx="4986460" cy="1036981"/>
      </dsp:txXfrm>
    </dsp:sp>
    <dsp:sp modelId="{FB716E21-8604-4EF3-80E6-C6697E48EDFB}">
      <dsp:nvSpPr>
        <dsp:cNvPr id="0" name=""/>
        <dsp:cNvSpPr/>
      </dsp:nvSpPr>
      <dsp:spPr>
        <a:xfrm>
          <a:off x="0" y="1529439"/>
          <a:ext cx="2836439" cy="1290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Our System</a:t>
          </a:r>
        </a:p>
      </dsp:txBody>
      <dsp:txXfrm>
        <a:off x="63007" y="1592446"/>
        <a:ext cx="2710425" cy="1164686"/>
      </dsp:txXfrm>
    </dsp:sp>
    <dsp:sp modelId="{8205C516-CCC8-40AA-ADCD-3C8717D21022}">
      <dsp:nvSpPr>
        <dsp:cNvPr id="0" name=""/>
        <dsp:cNvSpPr/>
      </dsp:nvSpPr>
      <dsp:spPr>
        <a:xfrm rot="5400000">
          <a:off x="5071677" y="696904"/>
          <a:ext cx="582557" cy="50474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Resources &amp; Support</a:t>
          </a:r>
        </a:p>
      </dsp:txBody>
      <dsp:txXfrm rot="-5400000">
        <a:off x="2839212" y="2957807"/>
        <a:ext cx="5019050" cy="525681"/>
      </dsp:txXfrm>
    </dsp:sp>
    <dsp:sp modelId="{287A82B7-B242-4DE9-836E-3A2F82C3ED0B}">
      <dsp:nvSpPr>
        <dsp:cNvPr id="0" name=""/>
        <dsp:cNvSpPr/>
      </dsp:nvSpPr>
      <dsp:spPr>
        <a:xfrm>
          <a:off x="0" y="2856549"/>
          <a:ext cx="2839212" cy="7281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Wrap Up</a:t>
          </a:r>
        </a:p>
      </dsp:txBody>
      <dsp:txXfrm>
        <a:off x="35548" y="2892097"/>
        <a:ext cx="2768116" cy="6571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0D394-2C5A-4B06-8735-2B7D0F4264BE}">
      <dsp:nvSpPr>
        <dsp:cNvPr id="0" name=""/>
        <dsp:cNvSpPr/>
      </dsp:nvSpPr>
      <dsp:spPr>
        <a:xfrm>
          <a:off x="0" y="52384"/>
          <a:ext cx="7886700" cy="538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0" i="0" kern="1200" dirty="0"/>
            <a:t>Executive Sponsor:</a:t>
          </a:r>
          <a:endParaRPr lang="en-US" sz="2300" kern="1200" dirty="0"/>
        </a:p>
      </dsp:txBody>
      <dsp:txXfrm>
        <a:off x="26273" y="78657"/>
        <a:ext cx="7834154" cy="485654"/>
      </dsp:txXfrm>
    </dsp:sp>
    <dsp:sp modelId="{4FF83AED-450A-4379-A1F6-2A5DDF8EB5EA}">
      <dsp:nvSpPr>
        <dsp:cNvPr id="0" name=""/>
        <dsp:cNvSpPr/>
      </dsp:nvSpPr>
      <dsp:spPr>
        <a:xfrm>
          <a:off x="0" y="656824"/>
          <a:ext cx="7886700" cy="538200"/>
        </a:xfrm>
        <a:prstGeom prst="roundRect">
          <a:avLst/>
        </a:prstGeom>
        <a:solidFill>
          <a:schemeClr val="accent3">
            <a:hueOff val="-19573"/>
            <a:satOff val="-3198"/>
            <a:lumOff val="77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0" i="0" kern="1200"/>
            <a:t>Functional Lead:</a:t>
          </a:r>
          <a:endParaRPr lang="en-US" sz="2300" kern="1200"/>
        </a:p>
      </dsp:txBody>
      <dsp:txXfrm>
        <a:off x="26273" y="683097"/>
        <a:ext cx="7834154" cy="485654"/>
      </dsp:txXfrm>
    </dsp:sp>
    <dsp:sp modelId="{4777C2BD-83D8-4F82-B0EA-A0F3D359DBE5}">
      <dsp:nvSpPr>
        <dsp:cNvPr id="0" name=""/>
        <dsp:cNvSpPr/>
      </dsp:nvSpPr>
      <dsp:spPr>
        <a:xfrm>
          <a:off x="0" y="1261265"/>
          <a:ext cx="7886700" cy="538200"/>
        </a:xfrm>
        <a:prstGeom prst="roundRect">
          <a:avLst/>
        </a:prstGeom>
        <a:solidFill>
          <a:schemeClr val="accent3">
            <a:hueOff val="-39145"/>
            <a:satOff val="-6397"/>
            <a:lumOff val="15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0" i="0" kern="1200"/>
            <a:t>Technical Lead:</a:t>
          </a:r>
          <a:endParaRPr lang="en-US" sz="2300" kern="1200"/>
        </a:p>
      </dsp:txBody>
      <dsp:txXfrm>
        <a:off x="26273" y="1287538"/>
        <a:ext cx="7834154" cy="485654"/>
      </dsp:txXfrm>
    </dsp:sp>
    <dsp:sp modelId="{F89017C7-FF4C-408F-99DA-4CD11DBF5453}">
      <dsp:nvSpPr>
        <dsp:cNvPr id="0" name=""/>
        <dsp:cNvSpPr/>
      </dsp:nvSpPr>
      <dsp:spPr>
        <a:xfrm>
          <a:off x="0" y="1865705"/>
          <a:ext cx="7886700" cy="538200"/>
        </a:xfrm>
        <a:prstGeom prst="roundRect">
          <a:avLst/>
        </a:prstGeom>
        <a:solidFill>
          <a:schemeClr val="accent3">
            <a:hueOff val="-58718"/>
            <a:satOff val="-9595"/>
            <a:lumOff val="233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0" i="0" kern="1200"/>
            <a:t>Faculty Liaison:</a:t>
          </a:r>
          <a:endParaRPr lang="en-US" sz="2300" kern="1200"/>
        </a:p>
      </dsp:txBody>
      <dsp:txXfrm>
        <a:off x="26273" y="1891978"/>
        <a:ext cx="7834154" cy="485654"/>
      </dsp:txXfrm>
    </dsp:sp>
    <dsp:sp modelId="{7BEDEF30-2DB3-4C2B-91F5-2E4015255B96}">
      <dsp:nvSpPr>
        <dsp:cNvPr id="0" name=""/>
        <dsp:cNvSpPr/>
      </dsp:nvSpPr>
      <dsp:spPr>
        <a:xfrm>
          <a:off x="0" y="2470145"/>
          <a:ext cx="7886700" cy="538200"/>
        </a:xfrm>
        <a:prstGeom prst="roundRect">
          <a:avLst/>
        </a:prstGeom>
        <a:solidFill>
          <a:schemeClr val="accent3">
            <a:hueOff val="-78290"/>
            <a:satOff val="-12793"/>
            <a:lumOff val="3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0" i="0" kern="1200"/>
            <a:t>Other members of our team:</a:t>
          </a:r>
          <a:endParaRPr lang="en-US" sz="2300" kern="1200"/>
        </a:p>
      </dsp:txBody>
      <dsp:txXfrm>
        <a:off x="26273" y="2496418"/>
        <a:ext cx="7834154" cy="485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8660B-305C-49F2-B8AD-34BF2D7AF52C}">
      <dsp:nvSpPr>
        <dsp:cNvPr id="0" name=""/>
        <dsp:cNvSpPr/>
      </dsp:nvSpPr>
      <dsp:spPr>
        <a:xfrm>
          <a:off x="2635496" y="787"/>
          <a:ext cx="4178450" cy="1889846"/>
        </a:xfrm>
        <a:prstGeom prst="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Short Term Goals</a:t>
          </a:r>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t>Adoption of Starfish </a:t>
          </a:r>
        </a:p>
        <a:p>
          <a:pPr marL="171450" lvl="1" indent="-171450" algn="l" defTabSz="755650">
            <a:lnSpc>
              <a:spcPct val="90000"/>
            </a:lnSpc>
            <a:spcBef>
              <a:spcPct val="0"/>
            </a:spcBef>
            <a:spcAft>
              <a:spcPct val="15000"/>
            </a:spcAft>
            <a:buChar char="••"/>
          </a:pPr>
          <a:r>
            <a:rPr lang="en-US" sz="1700" kern="1200" dirty="0"/>
            <a:t>Increased office proficiencies</a:t>
          </a:r>
        </a:p>
        <a:p>
          <a:pPr marL="171450" lvl="1" indent="-171450" algn="l" defTabSz="755650">
            <a:lnSpc>
              <a:spcPct val="90000"/>
            </a:lnSpc>
            <a:spcBef>
              <a:spcPct val="0"/>
            </a:spcBef>
            <a:spcAft>
              <a:spcPct val="15000"/>
            </a:spcAft>
            <a:buChar char="••"/>
          </a:pPr>
          <a:r>
            <a:rPr lang="en-US" sz="1700" kern="1200" dirty="0"/>
            <a:t>Engagement</a:t>
          </a:r>
        </a:p>
        <a:p>
          <a:pPr marL="171450" lvl="1" indent="-171450" algn="l" defTabSz="755650">
            <a:lnSpc>
              <a:spcPct val="90000"/>
            </a:lnSpc>
            <a:spcBef>
              <a:spcPct val="0"/>
            </a:spcBef>
            <a:spcAft>
              <a:spcPct val="15000"/>
            </a:spcAft>
            <a:buChar char="••"/>
          </a:pPr>
          <a:r>
            <a:rPr lang="en-US" sz="1700" kern="1200" dirty="0"/>
            <a:t>Successful course completion</a:t>
          </a:r>
        </a:p>
        <a:p>
          <a:pPr marL="171450" lvl="1" indent="-171450" algn="l" defTabSz="755650">
            <a:lnSpc>
              <a:spcPct val="90000"/>
            </a:lnSpc>
            <a:spcBef>
              <a:spcPct val="0"/>
            </a:spcBef>
            <a:spcAft>
              <a:spcPct val="15000"/>
            </a:spcAft>
            <a:buChar char="••"/>
          </a:pPr>
          <a:endParaRPr lang="en-US" sz="1700" kern="1200" dirty="0"/>
        </a:p>
      </dsp:txBody>
      <dsp:txXfrm>
        <a:off x="2635496" y="787"/>
        <a:ext cx="4178450" cy="1889846"/>
      </dsp:txXfrm>
    </dsp:sp>
    <dsp:sp modelId="{D1709CB4-A672-45F6-959D-EB7155AD697F}">
      <dsp:nvSpPr>
        <dsp:cNvPr id="0" name=""/>
        <dsp:cNvSpPr/>
      </dsp:nvSpPr>
      <dsp:spPr>
        <a:xfrm>
          <a:off x="577453" y="787"/>
          <a:ext cx="1870948" cy="188984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2C9DC-3C02-457D-A722-12E4CE9CE48B}">
      <dsp:nvSpPr>
        <dsp:cNvPr id="0" name=""/>
        <dsp:cNvSpPr/>
      </dsp:nvSpPr>
      <dsp:spPr>
        <a:xfrm>
          <a:off x="586718" y="2203245"/>
          <a:ext cx="4334766" cy="1889846"/>
        </a:xfrm>
        <a:prstGeom prst="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Longer Term Goals</a:t>
          </a:r>
        </a:p>
        <a:p>
          <a:pPr marL="171450" lvl="1" indent="-171450" algn="l" defTabSz="755650">
            <a:lnSpc>
              <a:spcPct val="90000"/>
            </a:lnSpc>
            <a:spcBef>
              <a:spcPct val="0"/>
            </a:spcBef>
            <a:spcAft>
              <a:spcPct val="15000"/>
            </a:spcAft>
            <a:buChar char="••"/>
          </a:pPr>
          <a:r>
            <a:rPr lang="en-US" sz="1700" kern="1200" dirty="0"/>
            <a:t>Year-to-year persistence</a:t>
          </a:r>
        </a:p>
        <a:p>
          <a:pPr marL="171450" lvl="1" indent="-171450" algn="l" defTabSz="755650">
            <a:lnSpc>
              <a:spcPct val="90000"/>
            </a:lnSpc>
            <a:spcBef>
              <a:spcPct val="0"/>
            </a:spcBef>
            <a:spcAft>
              <a:spcPct val="15000"/>
            </a:spcAft>
            <a:buChar char="••"/>
          </a:pPr>
          <a:r>
            <a:rPr lang="en-US" sz="1700" kern="1200" dirty="0"/>
            <a:t>Certificate/Degree Attainment</a:t>
          </a:r>
        </a:p>
      </dsp:txBody>
      <dsp:txXfrm>
        <a:off x="586718" y="2203245"/>
        <a:ext cx="4334766" cy="1889846"/>
      </dsp:txXfrm>
    </dsp:sp>
    <dsp:sp modelId="{8F5D371A-51ED-44C3-BAC7-CD2B0C25CD61}">
      <dsp:nvSpPr>
        <dsp:cNvPr id="0" name=""/>
        <dsp:cNvSpPr/>
      </dsp:nvSpPr>
      <dsp:spPr>
        <a:xfrm>
          <a:off x="5105391" y="2203245"/>
          <a:ext cx="1870948" cy="188984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D692-C257-4631-94EE-CE8C4F374539}">
      <dsp:nvSpPr>
        <dsp:cNvPr id="0" name=""/>
        <dsp:cNvSpPr/>
      </dsp:nvSpPr>
      <dsp:spPr>
        <a:xfrm>
          <a:off x="9729" y="1097666"/>
          <a:ext cx="1370409" cy="822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0" i="0" kern="1200" dirty="0"/>
            <a:t>Quickly provide feedback on students and help connect them with services</a:t>
          </a:r>
          <a:endParaRPr lang="en-US" sz="1100" kern="1200" dirty="0"/>
        </a:p>
      </dsp:txBody>
      <dsp:txXfrm>
        <a:off x="9729" y="1097666"/>
        <a:ext cx="1370409" cy="822245"/>
      </dsp:txXfrm>
    </dsp:sp>
    <dsp:sp modelId="{74C43C2B-E3C0-4F11-9B51-0366E872B4D4}">
      <dsp:nvSpPr>
        <dsp:cNvPr id="0" name=""/>
        <dsp:cNvSpPr/>
      </dsp:nvSpPr>
      <dsp:spPr>
        <a:xfrm>
          <a:off x="9729" y="183272"/>
          <a:ext cx="1370409" cy="822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0" i="0" kern="1200" dirty="0"/>
            <a:t>Access useful information on your students on one screen</a:t>
          </a:r>
          <a:endParaRPr lang="en-US" sz="1100" kern="1200" dirty="0"/>
        </a:p>
      </dsp:txBody>
      <dsp:txXfrm>
        <a:off x="9729" y="183272"/>
        <a:ext cx="1370409" cy="822245"/>
      </dsp:txXfrm>
    </dsp:sp>
    <dsp:sp modelId="{35D11AFD-70EC-4BB9-80F7-5DF5375D0DD8}">
      <dsp:nvSpPr>
        <dsp:cNvPr id="0" name=""/>
        <dsp:cNvSpPr/>
      </dsp:nvSpPr>
      <dsp:spPr>
        <a:xfrm>
          <a:off x="1507450" y="183272"/>
          <a:ext cx="1370409" cy="822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0" i="0" kern="1200" dirty="0"/>
            <a:t>Easily share your concerns with the right people at the right time</a:t>
          </a:r>
          <a:endParaRPr lang="en-US" sz="1100" kern="1200" dirty="0"/>
        </a:p>
      </dsp:txBody>
      <dsp:txXfrm>
        <a:off x="1507450" y="183272"/>
        <a:ext cx="1370409" cy="822245"/>
      </dsp:txXfrm>
    </dsp:sp>
    <dsp:sp modelId="{CF05BC85-D9FF-3044-8201-CD22F372841E}">
      <dsp:nvSpPr>
        <dsp:cNvPr id="0" name=""/>
        <dsp:cNvSpPr/>
      </dsp:nvSpPr>
      <dsp:spPr>
        <a:xfrm>
          <a:off x="2981517" y="1097664"/>
          <a:ext cx="1370409" cy="822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Understand predicted retention and how to address risk </a:t>
          </a:r>
        </a:p>
      </dsp:txBody>
      <dsp:txXfrm>
        <a:off x="2981517" y="1097664"/>
        <a:ext cx="1370409" cy="822245"/>
      </dsp:txXfrm>
    </dsp:sp>
    <dsp:sp modelId="{FE93C853-E517-6A4B-BF76-639E6DA3D219}">
      <dsp:nvSpPr>
        <dsp:cNvPr id="0" name=""/>
        <dsp:cNvSpPr/>
      </dsp:nvSpPr>
      <dsp:spPr>
        <a:xfrm>
          <a:off x="2981517" y="2012067"/>
          <a:ext cx="1370409" cy="822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Socialize the breadth of available interventions available on campus</a:t>
          </a:r>
        </a:p>
      </dsp:txBody>
      <dsp:txXfrm>
        <a:off x="2981517" y="2012067"/>
        <a:ext cx="1370409" cy="822245"/>
      </dsp:txXfrm>
    </dsp:sp>
    <dsp:sp modelId="{9358AF1E-F0F1-4EA7-B22B-44E5CFB839B1}">
      <dsp:nvSpPr>
        <dsp:cNvPr id="0" name=""/>
        <dsp:cNvSpPr/>
      </dsp:nvSpPr>
      <dsp:spPr>
        <a:xfrm>
          <a:off x="1507450" y="2012067"/>
          <a:ext cx="1370409" cy="822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0" i="0" kern="1200" dirty="0"/>
            <a:t>Provide positive reinforcement of successful behaviors</a:t>
          </a:r>
          <a:endParaRPr lang="en-US" sz="1100" kern="1200" dirty="0"/>
        </a:p>
      </dsp:txBody>
      <dsp:txXfrm>
        <a:off x="1507450" y="2012067"/>
        <a:ext cx="1370409" cy="822245"/>
      </dsp:txXfrm>
    </dsp:sp>
    <dsp:sp modelId="{E04865B4-A4C3-4B03-B9BF-30F7D33313C7}">
      <dsp:nvSpPr>
        <dsp:cNvPr id="0" name=""/>
        <dsp:cNvSpPr/>
      </dsp:nvSpPr>
      <dsp:spPr>
        <a:xfrm>
          <a:off x="9716" y="2012072"/>
          <a:ext cx="1370409" cy="822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0" i="0" kern="1200" dirty="0"/>
            <a:t>Communicate with students individually or in groups</a:t>
          </a:r>
          <a:endParaRPr lang="en-US" sz="1100" kern="1200" dirty="0"/>
        </a:p>
      </dsp:txBody>
      <dsp:txXfrm>
        <a:off x="9716" y="2012072"/>
        <a:ext cx="1370409" cy="822245"/>
      </dsp:txXfrm>
    </dsp:sp>
    <dsp:sp modelId="{2A355191-B4D3-4386-93B1-CE8B2C06B780}">
      <dsp:nvSpPr>
        <dsp:cNvPr id="0" name=""/>
        <dsp:cNvSpPr/>
      </dsp:nvSpPr>
      <dsp:spPr>
        <a:xfrm>
          <a:off x="1507450" y="1097669"/>
          <a:ext cx="1370409" cy="822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0" i="0" kern="1200" dirty="0"/>
            <a:t> Easily record outcomes on student meetings</a:t>
          </a:r>
          <a:endParaRPr lang="en-US" sz="1100" kern="1200" dirty="0"/>
        </a:p>
      </dsp:txBody>
      <dsp:txXfrm>
        <a:off x="1507450" y="1097669"/>
        <a:ext cx="1370409" cy="8222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94D81-CF15-4F26-A79A-5B1885FCA177}">
      <dsp:nvSpPr>
        <dsp:cNvPr id="0" name=""/>
        <dsp:cNvSpPr/>
      </dsp:nvSpPr>
      <dsp:spPr>
        <a:xfrm>
          <a:off x="3065" y="101501"/>
          <a:ext cx="1843273" cy="73730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Faculty</a:t>
          </a:r>
        </a:p>
      </dsp:txBody>
      <dsp:txXfrm>
        <a:off x="3065" y="101501"/>
        <a:ext cx="1843273" cy="737309"/>
      </dsp:txXfrm>
    </dsp:sp>
    <dsp:sp modelId="{D104825A-0C13-49D9-A5D4-697F4606F594}">
      <dsp:nvSpPr>
        <dsp:cNvPr id="0" name=""/>
        <dsp:cNvSpPr/>
      </dsp:nvSpPr>
      <dsp:spPr>
        <a:xfrm>
          <a:off x="3065" y="838810"/>
          <a:ext cx="1843273" cy="3479287"/>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50000"/>
            </a:lnSpc>
            <a:spcBef>
              <a:spcPct val="0"/>
            </a:spcBef>
            <a:spcAft>
              <a:spcPct val="15000"/>
            </a:spcAft>
            <a:buChar char="••"/>
          </a:pPr>
          <a:r>
            <a:rPr lang="en-US" sz="1200" kern="1200" dirty="0"/>
            <a:t>Notify your class that you’re using Starfish</a:t>
          </a:r>
        </a:p>
        <a:p>
          <a:pPr marL="114300" lvl="1" indent="-114300" algn="l" defTabSz="533400">
            <a:lnSpc>
              <a:spcPct val="150000"/>
            </a:lnSpc>
            <a:spcBef>
              <a:spcPct val="0"/>
            </a:spcBef>
            <a:spcAft>
              <a:spcPct val="15000"/>
            </a:spcAft>
            <a:buChar char="••"/>
          </a:pPr>
          <a:endParaRPr lang="en-US" sz="1200" kern="1200" dirty="0"/>
        </a:p>
        <a:p>
          <a:pPr marL="114300" lvl="1" indent="-114300" algn="l" defTabSz="533400">
            <a:lnSpc>
              <a:spcPct val="150000"/>
            </a:lnSpc>
            <a:spcBef>
              <a:spcPct val="0"/>
            </a:spcBef>
            <a:spcAft>
              <a:spcPct val="15000"/>
            </a:spcAft>
            <a:buChar char="••"/>
          </a:pPr>
          <a:r>
            <a:rPr lang="en-US" sz="1200" kern="1200" dirty="0"/>
            <a:t>Raise flags when appropriate</a:t>
          </a:r>
        </a:p>
        <a:p>
          <a:pPr marL="114300" lvl="1" indent="-114300" algn="l" defTabSz="533400">
            <a:lnSpc>
              <a:spcPct val="150000"/>
            </a:lnSpc>
            <a:spcBef>
              <a:spcPct val="0"/>
            </a:spcBef>
            <a:spcAft>
              <a:spcPct val="15000"/>
            </a:spcAft>
            <a:buChar char="••"/>
          </a:pPr>
          <a:endParaRPr lang="en-US" sz="1200" kern="1200" dirty="0"/>
        </a:p>
        <a:p>
          <a:pPr marL="114300" lvl="1" indent="-114300" algn="l" defTabSz="533400">
            <a:lnSpc>
              <a:spcPct val="150000"/>
            </a:lnSpc>
            <a:spcBef>
              <a:spcPct val="0"/>
            </a:spcBef>
            <a:spcAft>
              <a:spcPct val="15000"/>
            </a:spcAft>
            <a:buChar char="••"/>
          </a:pPr>
          <a:r>
            <a:rPr lang="en-US" sz="1200" kern="1200" dirty="0"/>
            <a:t>Submit progress surveys when available</a:t>
          </a:r>
        </a:p>
        <a:p>
          <a:pPr marL="114300" lvl="1" indent="-114300" algn="l" defTabSz="533400">
            <a:lnSpc>
              <a:spcPct val="150000"/>
            </a:lnSpc>
            <a:spcBef>
              <a:spcPct val="0"/>
            </a:spcBef>
            <a:spcAft>
              <a:spcPct val="15000"/>
            </a:spcAft>
            <a:buChar char="••"/>
          </a:pPr>
          <a:endParaRPr lang="en-US" sz="1200" kern="1200" dirty="0"/>
        </a:p>
        <a:p>
          <a:pPr marL="114300" lvl="1" indent="-114300" algn="l" defTabSz="533400">
            <a:lnSpc>
              <a:spcPct val="150000"/>
            </a:lnSpc>
            <a:spcBef>
              <a:spcPct val="0"/>
            </a:spcBef>
            <a:spcAft>
              <a:spcPct val="15000"/>
            </a:spcAft>
            <a:buChar char="••"/>
          </a:pPr>
          <a:r>
            <a:rPr lang="en-US" sz="1200" kern="1200" dirty="0"/>
            <a:t>Include specifics and next steps for student when applicable</a:t>
          </a:r>
        </a:p>
      </dsp:txBody>
      <dsp:txXfrm>
        <a:off x="3065" y="838810"/>
        <a:ext cx="1843273" cy="3479287"/>
      </dsp:txXfrm>
    </dsp:sp>
    <dsp:sp modelId="{D6888691-4B53-4AB8-BC39-B5E2DDEBB4BF}">
      <dsp:nvSpPr>
        <dsp:cNvPr id="0" name=""/>
        <dsp:cNvSpPr/>
      </dsp:nvSpPr>
      <dsp:spPr>
        <a:xfrm>
          <a:off x="2104397" y="101501"/>
          <a:ext cx="1843273" cy="737309"/>
        </a:xfrm>
        <a:prstGeom prst="rect">
          <a:avLst/>
        </a:prstGeom>
        <a:solidFill>
          <a:schemeClr val="accent3">
            <a:hueOff val="-26097"/>
            <a:satOff val="-4264"/>
            <a:lumOff val="10392"/>
            <a:alphaOff val="0"/>
          </a:schemeClr>
        </a:solidFill>
        <a:ln w="25400" cap="flat" cmpd="sng" algn="ctr">
          <a:solidFill>
            <a:schemeClr val="accent3">
              <a:hueOff val="-26097"/>
              <a:satOff val="-4264"/>
              <a:lumOff val="10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Advisors/Coaches</a:t>
          </a:r>
        </a:p>
      </dsp:txBody>
      <dsp:txXfrm>
        <a:off x="2104397" y="101501"/>
        <a:ext cx="1843273" cy="737309"/>
      </dsp:txXfrm>
    </dsp:sp>
    <dsp:sp modelId="{BC87CC22-2613-400F-AD3B-0B0EF80D6728}">
      <dsp:nvSpPr>
        <dsp:cNvPr id="0" name=""/>
        <dsp:cNvSpPr/>
      </dsp:nvSpPr>
      <dsp:spPr>
        <a:xfrm>
          <a:off x="2104397" y="838810"/>
          <a:ext cx="1843273" cy="3479287"/>
        </a:xfrm>
        <a:prstGeom prst="rect">
          <a:avLst/>
        </a:prstGeom>
        <a:solidFill>
          <a:schemeClr val="accent3">
            <a:tint val="40000"/>
            <a:alpha val="90000"/>
            <a:hueOff val="-43531"/>
            <a:satOff val="8969"/>
            <a:lumOff val="1913"/>
            <a:alphaOff val="0"/>
          </a:schemeClr>
        </a:solidFill>
        <a:ln w="25400" cap="flat" cmpd="sng" algn="ctr">
          <a:solidFill>
            <a:schemeClr val="accent3">
              <a:tint val="40000"/>
              <a:alpha val="90000"/>
              <a:hueOff val="-43531"/>
              <a:satOff val="8969"/>
              <a:lumOff val="19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50000"/>
            </a:lnSpc>
            <a:spcBef>
              <a:spcPct val="0"/>
            </a:spcBef>
            <a:spcAft>
              <a:spcPct val="15000"/>
            </a:spcAft>
            <a:buChar char="••"/>
          </a:pPr>
          <a:r>
            <a:rPr lang="en-US" sz="1200" kern="1200" dirty="0"/>
            <a:t>Access students in Starfish</a:t>
          </a:r>
        </a:p>
        <a:p>
          <a:pPr marL="114300" lvl="1" indent="-114300" algn="l" defTabSz="533400">
            <a:lnSpc>
              <a:spcPct val="150000"/>
            </a:lnSpc>
            <a:spcBef>
              <a:spcPct val="0"/>
            </a:spcBef>
            <a:spcAft>
              <a:spcPct val="15000"/>
            </a:spcAft>
            <a:buChar char="••"/>
          </a:pPr>
          <a:endParaRPr lang="en-US" sz="1200" kern="1200" dirty="0"/>
        </a:p>
        <a:p>
          <a:pPr marL="114300" lvl="1" indent="-114300" algn="l" defTabSz="533400">
            <a:lnSpc>
              <a:spcPct val="150000"/>
            </a:lnSpc>
            <a:spcBef>
              <a:spcPct val="0"/>
            </a:spcBef>
            <a:spcAft>
              <a:spcPct val="15000"/>
            </a:spcAft>
            <a:buChar char="••"/>
          </a:pPr>
          <a:r>
            <a:rPr lang="en-US" sz="1200" kern="1200" dirty="0"/>
            <a:t>Record follow up actions in Starfish:</a:t>
          </a:r>
        </a:p>
        <a:p>
          <a:pPr marL="228600" lvl="2" indent="-114300" algn="l" defTabSz="533400">
            <a:lnSpc>
              <a:spcPct val="150000"/>
            </a:lnSpc>
            <a:spcBef>
              <a:spcPct val="0"/>
            </a:spcBef>
            <a:spcAft>
              <a:spcPct val="15000"/>
            </a:spcAft>
            <a:buChar char="••"/>
          </a:pPr>
          <a:r>
            <a:rPr lang="en-US" sz="1200" kern="1200" dirty="0"/>
            <a:t>Add notes</a:t>
          </a:r>
        </a:p>
        <a:p>
          <a:pPr marL="228600" lvl="2" indent="-114300" algn="l" defTabSz="533400">
            <a:lnSpc>
              <a:spcPct val="150000"/>
            </a:lnSpc>
            <a:spcBef>
              <a:spcPct val="0"/>
            </a:spcBef>
            <a:spcAft>
              <a:spcPct val="15000"/>
            </a:spcAft>
            <a:buChar char="••"/>
          </a:pPr>
          <a:r>
            <a:rPr lang="en-US" sz="1200" kern="1200" dirty="0"/>
            <a:t>Schedule appointments/record outcomes</a:t>
          </a:r>
        </a:p>
        <a:p>
          <a:pPr marL="228600" lvl="2" indent="-114300" algn="l" defTabSz="533400">
            <a:lnSpc>
              <a:spcPct val="150000"/>
            </a:lnSpc>
            <a:spcBef>
              <a:spcPct val="0"/>
            </a:spcBef>
            <a:spcAft>
              <a:spcPct val="15000"/>
            </a:spcAft>
            <a:buChar char="••"/>
          </a:pPr>
          <a:r>
            <a:rPr lang="en-US" sz="1200" kern="1200" dirty="0"/>
            <a:t>Clear flags</a:t>
          </a:r>
        </a:p>
        <a:p>
          <a:pPr marL="228600" lvl="2" indent="-114300" algn="l" defTabSz="533400">
            <a:lnSpc>
              <a:spcPct val="150000"/>
            </a:lnSpc>
            <a:spcBef>
              <a:spcPct val="0"/>
            </a:spcBef>
            <a:spcAft>
              <a:spcPct val="15000"/>
            </a:spcAft>
            <a:buChar char="••"/>
          </a:pPr>
          <a:r>
            <a:rPr lang="en-US" sz="1200" kern="1200" dirty="0"/>
            <a:t>Close the loop</a:t>
          </a:r>
        </a:p>
      </dsp:txBody>
      <dsp:txXfrm>
        <a:off x="2104397" y="838810"/>
        <a:ext cx="1843273" cy="3479287"/>
      </dsp:txXfrm>
    </dsp:sp>
    <dsp:sp modelId="{DBDBE520-72CE-4513-B79C-2AD0E6FCD291}">
      <dsp:nvSpPr>
        <dsp:cNvPr id="0" name=""/>
        <dsp:cNvSpPr/>
      </dsp:nvSpPr>
      <dsp:spPr>
        <a:xfrm>
          <a:off x="4191001" y="76197"/>
          <a:ext cx="1843273" cy="737309"/>
        </a:xfrm>
        <a:prstGeom prst="rect">
          <a:avLst/>
        </a:prstGeom>
        <a:solidFill>
          <a:schemeClr val="accent3">
            <a:hueOff val="-52194"/>
            <a:satOff val="-8529"/>
            <a:lumOff val="20785"/>
            <a:alphaOff val="0"/>
          </a:schemeClr>
        </a:solidFill>
        <a:ln w="25400" cap="flat" cmpd="sng" algn="ctr">
          <a:solidFill>
            <a:schemeClr val="accent3">
              <a:hueOff val="-52194"/>
              <a:satOff val="-8529"/>
              <a:lumOff val="207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Students</a:t>
          </a:r>
        </a:p>
      </dsp:txBody>
      <dsp:txXfrm>
        <a:off x="4191001" y="76197"/>
        <a:ext cx="1843273" cy="737309"/>
      </dsp:txXfrm>
    </dsp:sp>
    <dsp:sp modelId="{5B7A8D63-284F-4B70-9E8A-5E45CA100B9A}">
      <dsp:nvSpPr>
        <dsp:cNvPr id="0" name=""/>
        <dsp:cNvSpPr/>
      </dsp:nvSpPr>
      <dsp:spPr>
        <a:xfrm>
          <a:off x="4193176" y="807566"/>
          <a:ext cx="1843273" cy="3479287"/>
        </a:xfrm>
        <a:prstGeom prst="rect">
          <a:avLst/>
        </a:prstGeom>
        <a:solidFill>
          <a:schemeClr val="accent3">
            <a:tint val="40000"/>
            <a:alpha val="90000"/>
            <a:hueOff val="-87062"/>
            <a:satOff val="17939"/>
            <a:lumOff val="3827"/>
            <a:alphaOff val="0"/>
          </a:schemeClr>
        </a:solidFill>
        <a:ln w="25400" cap="flat" cmpd="sng" algn="ctr">
          <a:solidFill>
            <a:schemeClr val="accent3">
              <a:tint val="40000"/>
              <a:alpha val="90000"/>
              <a:hueOff val="-87062"/>
              <a:satOff val="17939"/>
              <a:lumOff val="38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50000"/>
            </a:lnSpc>
            <a:spcBef>
              <a:spcPct val="0"/>
            </a:spcBef>
            <a:spcAft>
              <a:spcPct val="15000"/>
            </a:spcAft>
            <a:buChar char="••"/>
          </a:pPr>
          <a:r>
            <a:rPr lang="en-US" sz="1200" kern="1200" dirty="0"/>
            <a:t>Respond to email notifications when flagged</a:t>
          </a:r>
        </a:p>
        <a:p>
          <a:pPr marL="114300" lvl="1" indent="-114300" algn="l" defTabSz="533400">
            <a:lnSpc>
              <a:spcPct val="150000"/>
            </a:lnSpc>
            <a:spcBef>
              <a:spcPct val="0"/>
            </a:spcBef>
            <a:spcAft>
              <a:spcPct val="15000"/>
            </a:spcAft>
            <a:buChar char="••"/>
          </a:pPr>
          <a:endParaRPr lang="en-US" sz="1200" kern="1200" dirty="0"/>
        </a:p>
        <a:p>
          <a:pPr marL="114300" lvl="1" indent="-114300" algn="l" defTabSz="533400">
            <a:lnSpc>
              <a:spcPct val="150000"/>
            </a:lnSpc>
            <a:spcBef>
              <a:spcPct val="0"/>
            </a:spcBef>
            <a:spcAft>
              <a:spcPct val="15000"/>
            </a:spcAft>
            <a:buChar char="••"/>
          </a:pPr>
          <a:r>
            <a:rPr lang="en-US" sz="1200" kern="1200" dirty="0"/>
            <a:t>Contact appropriate support office(s)</a:t>
          </a:r>
        </a:p>
        <a:p>
          <a:pPr marL="114300" lvl="1" indent="-114300" algn="l" defTabSz="533400">
            <a:lnSpc>
              <a:spcPct val="150000"/>
            </a:lnSpc>
            <a:spcBef>
              <a:spcPct val="0"/>
            </a:spcBef>
            <a:spcAft>
              <a:spcPct val="15000"/>
            </a:spcAft>
            <a:buChar char="••"/>
          </a:pPr>
          <a:endParaRPr lang="en-US" sz="1200" kern="1200" dirty="0"/>
        </a:p>
        <a:p>
          <a:pPr marL="114300" lvl="1" indent="-114300" algn="l" defTabSz="533400">
            <a:lnSpc>
              <a:spcPct val="150000"/>
            </a:lnSpc>
            <a:spcBef>
              <a:spcPct val="0"/>
            </a:spcBef>
            <a:spcAft>
              <a:spcPct val="15000"/>
            </a:spcAft>
            <a:buChar char="••"/>
          </a:pPr>
          <a:r>
            <a:rPr lang="en-US" sz="1200" kern="1200" dirty="0"/>
            <a:t>Follow through with Instructor and/or support staff recommendations</a:t>
          </a:r>
        </a:p>
      </dsp:txBody>
      <dsp:txXfrm>
        <a:off x="4193176" y="807566"/>
        <a:ext cx="1843273" cy="3479287"/>
      </dsp:txXfrm>
    </dsp:sp>
    <dsp:sp modelId="{DB353578-31E1-4C4C-96A1-23A14473ED29}">
      <dsp:nvSpPr>
        <dsp:cNvPr id="0" name=""/>
        <dsp:cNvSpPr/>
      </dsp:nvSpPr>
      <dsp:spPr>
        <a:xfrm>
          <a:off x="6310126" y="76204"/>
          <a:ext cx="1843273" cy="737309"/>
        </a:xfrm>
        <a:prstGeom prst="rect">
          <a:avLst/>
        </a:prstGeom>
        <a:solidFill>
          <a:schemeClr val="accent3">
            <a:hueOff val="-78290"/>
            <a:satOff val="-12793"/>
            <a:lumOff val="31177"/>
            <a:alphaOff val="0"/>
          </a:schemeClr>
        </a:solidFill>
        <a:ln w="25400" cap="flat" cmpd="sng" algn="ctr">
          <a:solidFill>
            <a:schemeClr val="accent3">
              <a:hueOff val="-78290"/>
              <a:satOff val="-12793"/>
              <a:lumOff val="31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Everyone</a:t>
          </a:r>
        </a:p>
      </dsp:txBody>
      <dsp:txXfrm>
        <a:off x="6310126" y="76204"/>
        <a:ext cx="1843273" cy="737309"/>
      </dsp:txXfrm>
    </dsp:sp>
    <dsp:sp modelId="{3BD75022-8355-4CBA-B2D2-6D33D81753C1}">
      <dsp:nvSpPr>
        <dsp:cNvPr id="0" name=""/>
        <dsp:cNvSpPr/>
      </dsp:nvSpPr>
      <dsp:spPr>
        <a:xfrm>
          <a:off x="6310126" y="838184"/>
          <a:ext cx="1843273" cy="3479287"/>
        </a:xfrm>
        <a:prstGeom prst="rect">
          <a:avLst/>
        </a:prstGeom>
        <a:solidFill>
          <a:schemeClr val="accent3">
            <a:tint val="40000"/>
            <a:alpha val="90000"/>
            <a:hueOff val="-130593"/>
            <a:satOff val="26908"/>
            <a:lumOff val="5740"/>
            <a:alphaOff val="0"/>
          </a:schemeClr>
        </a:solidFill>
        <a:ln w="25400" cap="flat" cmpd="sng" algn="ctr">
          <a:solidFill>
            <a:schemeClr val="accent3">
              <a:tint val="40000"/>
              <a:alpha val="90000"/>
              <a:hueOff val="-130593"/>
              <a:satOff val="26908"/>
              <a:lumOff val="574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50000"/>
            </a:lnSpc>
            <a:spcBef>
              <a:spcPct val="0"/>
            </a:spcBef>
            <a:spcAft>
              <a:spcPct val="15000"/>
            </a:spcAft>
            <a:buChar char="••"/>
          </a:pPr>
          <a:r>
            <a:rPr lang="en-US" sz="1200" kern="1200" dirty="0"/>
            <a:t>Complete your Starfish profile</a:t>
          </a:r>
        </a:p>
        <a:p>
          <a:pPr marL="114300" lvl="1" indent="-114300" algn="l" defTabSz="533400">
            <a:lnSpc>
              <a:spcPct val="150000"/>
            </a:lnSpc>
            <a:spcBef>
              <a:spcPct val="0"/>
            </a:spcBef>
            <a:spcAft>
              <a:spcPct val="15000"/>
            </a:spcAft>
            <a:buChar char="••"/>
          </a:pPr>
          <a:endParaRPr lang="en-US" sz="1200" kern="1200" dirty="0"/>
        </a:p>
        <a:p>
          <a:pPr marL="114300" lvl="1" indent="-114300" algn="l" defTabSz="533400">
            <a:lnSpc>
              <a:spcPct val="150000"/>
            </a:lnSpc>
            <a:spcBef>
              <a:spcPct val="0"/>
            </a:spcBef>
            <a:spcAft>
              <a:spcPct val="15000"/>
            </a:spcAft>
            <a:buChar char="••"/>
          </a:pPr>
          <a:r>
            <a:rPr lang="en-US" sz="1200" kern="1200" dirty="0"/>
            <a:t>Explore Starfish system and respond to user feedback surveys as requested</a:t>
          </a:r>
        </a:p>
        <a:p>
          <a:pPr marL="114300" lvl="1" indent="-114300" algn="l" defTabSz="533400">
            <a:lnSpc>
              <a:spcPct val="150000"/>
            </a:lnSpc>
            <a:spcBef>
              <a:spcPct val="0"/>
            </a:spcBef>
            <a:spcAft>
              <a:spcPct val="15000"/>
            </a:spcAft>
            <a:buChar char="••"/>
          </a:pPr>
          <a:endParaRPr lang="en-US" sz="1200" kern="1200" dirty="0"/>
        </a:p>
        <a:p>
          <a:pPr marL="114300" lvl="1" indent="-114300" algn="l" defTabSz="533400">
            <a:lnSpc>
              <a:spcPct val="150000"/>
            </a:lnSpc>
            <a:spcBef>
              <a:spcPct val="0"/>
            </a:spcBef>
            <a:spcAft>
              <a:spcPct val="15000"/>
            </a:spcAft>
            <a:buChar char="••"/>
          </a:pPr>
          <a:r>
            <a:rPr lang="en-US" sz="1200" kern="1200" dirty="0"/>
            <a:t>Refer to training materials provided</a:t>
          </a:r>
        </a:p>
      </dsp:txBody>
      <dsp:txXfrm>
        <a:off x="6310126" y="838184"/>
        <a:ext cx="1843273" cy="34792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6DEDB-061E-4077-8293-31125B08DE94}">
      <dsp:nvSpPr>
        <dsp:cNvPr id="0" name=""/>
        <dsp:cNvSpPr/>
      </dsp:nvSpPr>
      <dsp:spPr>
        <a:xfrm>
          <a:off x="2271241" y="-147254"/>
          <a:ext cx="4208517" cy="4208517"/>
        </a:xfrm>
        <a:prstGeom prst="circularArrow">
          <a:avLst>
            <a:gd name="adj1" fmla="val 5689"/>
            <a:gd name="adj2" fmla="val 340510"/>
            <a:gd name="adj3" fmla="val 13771271"/>
            <a:gd name="adj4" fmla="val 17382815"/>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41045B-788B-4306-815B-8AD01703B472}">
      <dsp:nvSpPr>
        <dsp:cNvPr id="0" name=""/>
        <dsp:cNvSpPr/>
      </dsp:nvSpPr>
      <dsp:spPr>
        <a:xfrm>
          <a:off x="3397999" y="0"/>
          <a:ext cx="1959714" cy="11736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b" anchorCtr="0">
          <a:noAutofit/>
        </a:bodyPr>
        <a:lstStyle/>
        <a:p>
          <a:pPr lvl="0" algn="ctr" defTabSz="1066800">
            <a:lnSpc>
              <a:spcPct val="90000"/>
            </a:lnSpc>
            <a:spcBef>
              <a:spcPct val="0"/>
            </a:spcBef>
            <a:spcAft>
              <a:spcPct val="35000"/>
            </a:spcAft>
          </a:pPr>
          <a:r>
            <a:rPr lang="en-US" sz="2400" kern="1200" dirty="0"/>
            <a:t>Instructor</a:t>
          </a:r>
        </a:p>
      </dsp:txBody>
      <dsp:txXfrm>
        <a:off x="3455292" y="57293"/>
        <a:ext cx="1845128" cy="1059071"/>
      </dsp:txXfrm>
    </dsp:sp>
    <dsp:sp modelId="{C7D3EEFE-B107-4B4B-8CCD-79D886A33FC1}">
      <dsp:nvSpPr>
        <dsp:cNvPr id="0" name=""/>
        <dsp:cNvSpPr/>
      </dsp:nvSpPr>
      <dsp:spPr>
        <a:xfrm>
          <a:off x="5229756" y="1945484"/>
          <a:ext cx="2197717" cy="11624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b" anchorCtr="0">
          <a:noAutofit/>
        </a:bodyPr>
        <a:lstStyle/>
        <a:p>
          <a:pPr lvl="0" algn="ctr" defTabSz="1066800">
            <a:lnSpc>
              <a:spcPct val="90000"/>
            </a:lnSpc>
            <a:spcBef>
              <a:spcPct val="0"/>
            </a:spcBef>
            <a:spcAft>
              <a:spcPct val="35000"/>
            </a:spcAft>
          </a:pPr>
          <a:r>
            <a:rPr lang="en-US" sz="2400" kern="1200" dirty="0"/>
            <a:t>Student</a:t>
          </a:r>
        </a:p>
      </dsp:txBody>
      <dsp:txXfrm>
        <a:off x="5286504" y="2002232"/>
        <a:ext cx="2084221" cy="1049001"/>
      </dsp:txXfrm>
    </dsp:sp>
    <dsp:sp modelId="{DEF8DB56-689A-446F-99F5-12952B43DAFF}">
      <dsp:nvSpPr>
        <dsp:cNvPr id="0" name=""/>
        <dsp:cNvSpPr/>
      </dsp:nvSpPr>
      <dsp:spPr>
        <a:xfrm>
          <a:off x="1308122" y="1984982"/>
          <a:ext cx="2073954" cy="1139367"/>
        </a:xfrm>
        <a:prstGeom prst="roundRect">
          <a:avLst/>
        </a:prstGeom>
        <a:solidFill>
          <a:srgbClr val="4B44C5">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b" anchorCtr="0">
          <a:noAutofit/>
        </a:bodyPr>
        <a:lstStyle/>
        <a:p>
          <a:pPr lvl="0" algn="ctr" defTabSz="1066800">
            <a:lnSpc>
              <a:spcPct val="90000"/>
            </a:lnSpc>
            <a:spcBef>
              <a:spcPct val="0"/>
            </a:spcBef>
            <a:spcAft>
              <a:spcPct val="35000"/>
            </a:spcAft>
          </a:pPr>
          <a:r>
            <a:rPr lang="en-US" sz="2400" kern="1200" dirty="0">
              <a:solidFill>
                <a:srgbClr val="FFFFFF"/>
              </a:solidFill>
              <a:latin typeface="Arial"/>
              <a:ea typeface="+mn-ea"/>
              <a:cs typeface="+mn-cs"/>
            </a:rPr>
            <a:t>Advisor</a:t>
          </a:r>
        </a:p>
      </dsp:txBody>
      <dsp:txXfrm>
        <a:off x="1363741" y="2040601"/>
        <a:ext cx="1962716" cy="10281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AB6B8-6349-4DC8-A0C9-6DFF4DDA9C69}">
      <dsp:nvSpPr>
        <dsp:cNvPr id="0" name=""/>
        <dsp:cNvSpPr/>
      </dsp:nvSpPr>
      <dsp:spPr>
        <a:xfrm rot="5400000">
          <a:off x="2024799" y="-421175"/>
          <a:ext cx="2012300" cy="3009138"/>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b="0" i="0" kern="1200"/>
            <a:t>Homepage</a:t>
          </a:r>
          <a:endParaRPr lang="en-US" sz="1300" kern="1200"/>
        </a:p>
        <a:p>
          <a:pPr marL="114300" lvl="1" indent="-114300" algn="l" defTabSz="577850">
            <a:lnSpc>
              <a:spcPct val="90000"/>
            </a:lnSpc>
            <a:spcBef>
              <a:spcPct val="0"/>
            </a:spcBef>
            <a:spcAft>
              <a:spcPct val="15000"/>
            </a:spcAft>
            <a:buChar char="••"/>
          </a:pPr>
          <a:r>
            <a:rPr lang="en-US" sz="1300" b="0" i="0" kern="1200"/>
            <a:t>Progress Survey</a:t>
          </a:r>
          <a:endParaRPr lang="en-US" sz="1300" kern="1200"/>
        </a:p>
        <a:p>
          <a:pPr marL="114300" lvl="1" indent="-114300" algn="l" defTabSz="577850">
            <a:lnSpc>
              <a:spcPct val="90000"/>
            </a:lnSpc>
            <a:spcBef>
              <a:spcPct val="0"/>
            </a:spcBef>
            <a:spcAft>
              <a:spcPct val="15000"/>
            </a:spcAft>
            <a:buChar char="••"/>
          </a:pPr>
          <a:r>
            <a:rPr lang="en-US" sz="1300" b="0" i="0" kern="1200"/>
            <a:t>Students List (filter)</a:t>
          </a:r>
          <a:endParaRPr lang="en-US" sz="1300" kern="1200"/>
        </a:p>
        <a:p>
          <a:pPr marL="114300" lvl="1" indent="-114300" algn="l" defTabSz="577850">
            <a:lnSpc>
              <a:spcPct val="90000"/>
            </a:lnSpc>
            <a:spcBef>
              <a:spcPct val="0"/>
            </a:spcBef>
            <a:spcAft>
              <a:spcPct val="15000"/>
            </a:spcAft>
            <a:buChar char="••"/>
          </a:pPr>
          <a:r>
            <a:rPr lang="en-US" sz="1300" b="0" i="0" kern="1200"/>
            <a:t>Student Folder - Info, Courses</a:t>
          </a:r>
          <a:endParaRPr lang="en-US" sz="1300" kern="1200"/>
        </a:p>
        <a:p>
          <a:pPr marL="114300" lvl="1" indent="-114300" algn="l" defTabSz="577850">
            <a:lnSpc>
              <a:spcPct val="90000"/>
            </a:lnSpc>
            <a:spcBef>
              <a:spcPct val="0"/>
            </a:spcBef>
            <a:spcAft>
              <a:spcPct val="15000"/>
            </a:spcAft>
            <a:buChar char="••"/>
          </a:pPr>
          <a:r>
            <a:rPr lang="en-US" sz="1300" b="0" i="0" kern="1200" dirty="0"/>
            <a:t>Close the Loop</a:t>
          </a:r>
          <a:endParaRPr lang="en-US" sz="1300" kern="1200" dirty="0"/>
        </a:p>
        <a:p>
          <a:pPr marL="114300" lvl="1" indent="-114300" algn="l" defTabSz="577850">
            <a:lnSpc>
              <a:spcPct val="90000"/>
            </a:lnSpc>
            <a:spcBef>
              <a:spcPct val="0"/>
            </a:spcBef>
            <a:spcAft>
              <a:spcPct val="15000"/>
            </a:spcAft>
            <a:buChar char="••"/>
          </a:pPr>
          <a:r>
            <a:rPr lang="en-US" sz="1300" b="0" i="0" kern="1200" dirty="0"/>
            <a:t>Add Office Hours</a:t>
          </a:r>
          <a:endParaRPr lang="en-US" sz="1300" kern="1200" dirty="0"/>
        </a:p>
        <a:p>
          <a:pPr marL="114300" lvl="1" indent="-114300" algn="l" defTabSz="577850">
            <a:lnSpc>
              <a:spcPct val="90000"/>
            </a:lnSpc>
            <a:spcBef>
              <a:spcPct val="0"/>
            </a:spcBef>
            <a:spcAft>
              <a:spcPct val="15000"/>
            </a:spcAft>
            <a:buChar char="••"/>
          </a:pPr>
          <a:r>
            <a:rPr lang="en-US" sz="1300" b="0" i="0" kern="1200" dirty="0"/>
            <a:t>Appointment Outcomes</a:t>
          </a:r>
          <a:endParaRPr lang="en-US" sz="1300" kern="1200" dirty="0"/>
        </a:p>
        <a:p>
          <a:pPr marL="114300" lvl="1" indent="-114300" algn="l" defTabSz="577850">
            <a:lnSpc>
              <a:spcPct val="90000"/>
            </a:lnSpc>
            <a:spcBef>
              <a:spcPct val="0"/>
            </a:spcBef>
            <a:spcAft>
              <a:spcPct val="15000"/>
            </a:spcAft>
            <a:buChar char="••"/>
          </a:pPr>
          <a:r>
            <a:rPr lang="en-US" sz="1300" b="0" i="0" kern="1200" dirty="0"/>
            <a:t>Profile – Institutional, Appointment Preferences, Email Notifications</a:t>
          </a:r>
          <a:endParaRPr lang="en-US" sz="1300" kern="1200" dirty="0"/>
        </a:p>
      </dsp:txBody>
      <dsp:txXfrm rot="-5400000">
        <a:off x="1526380" y="175476"/>
        <a:ext cx="2910906" cy="1815836"/>
      </dsp:txXfrm>
    </dsp:sp>
    <dsp:sp modelId="{7C20C4E7-A5C2-4375-9AE8-8775C65941BE}">
      <dsp:nvSpPr>
        <dsp:cNvPr id="0" name=""/>
        <dsp:cNvSpPr/>
      </dsp:nvSpPr>
      <dsp:spPr>
        <a:xfrm>
          <a:off x="166259" y="1057"/>
          <a:ext cx="1360121" cy="216467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b="0" i="0" kern="1200" dirty="0"/>
            <a:t>Your View</a:t>
          </a:r>
          <a:endParaRPr lang="en-US" sz="2300" kern="1200" dirty="0"/>
        </a:p>
      </dsp:txBody>
      <dsp:txXfrm>
        <a:off x="232655" y="67453"/>
        <a:ext cx="1227329" cy="2031880"/>
      </dsp:txXfrm>
    </dsp:sp>
    <dsp:sp modelId="{9D32188F-0F84-4570-8DFA-BA7E84E3B78A}">
      <dsp:nvSpPr>
        <dsp:cNvPr id="0" name=""/>
        <dsp:cNvSpPr/>
      </dsp:nvSpPr>
      <dsp:spPr>
        <a:xfrm rot="5400000">
          <a:off x="2221708" y="1740468"/>
          <a:ext cx="1618482" cy="3009138"/>
        </a:xfrm>
        <a:prstGeom prst="round2SameRect">
          <a:avLst/>
        </a:prstGeom>
        <a:solidFill>
          <a:schemeClr val="accent4">
            <a:tint val="40000"/>
            <a:alpha val="90000"/>
            <a:hueOff val="-3993515"/>
            <a:satOff val="-10077"/>
            <a:lumOff val="4493"/>
            <a:alphaOff val="0"/>
          </a:schemeClr>
        </a:solidFill>
        <a:ln w="9525" cap="flat" cmpd="sng" algn="ctr">
          <a:solidFill>
            <a:schemeClr val="accent4">
              <a:tint val="40000"/>
              <a:alpha val="90000"/>
              <a:hueOff val="-3993515"/>
              <a:satOff val="-10077"/>
              <a:lumOff val="449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b="0" i="0" kern="1200"/>
            <a:t>Student Homepage</a:t>
          </a:r>
          <a:endParaRPr lang="en-US" sz="1300" kern="1200"/>
        </a:p>
        <a:p>
          <a:pPr marL="114300" lvl="1" indent="-114300" algn="l" defTabSz="577850">
            <a:lnSpc>
              <a:spcPct val="90000"/>
            </a:lnSpc>
            <a:spcBef>
              <a:spcPct val="0"/>
            </a:spcBef>
            <a:spcAft>
              <a:spcPct val="15000"/>
            </a:spcAft>
            <a:buChar char="••"/>
          </a:pPr>
          <a:r>
            <a:rPr lang="en-US" sz="1300" b="0" i="0" kern="1200"/>
            <a:t>My Success Network</a:t>
          </a:r>
          <a:endParaRPr lang="en-US" sz="1300" kern="1200"/>
        </a:p>
      </dsp:txBody>
      <dsp:txXfrm rot="-5400000">
        <a:off x="1526380" y="2514804"/>
        <a:ext cx="2930130" cy="1460466"/>
      </dsp:txXfrm>
    </dsp:sp>
    <dsp:sp modelId="{EBEBD8F8-A5F0-46DB-A1E9-E091C4DE9607}">
      <dsp:nvSpPr>
        <dsp:cNvPr id="0" name=""/>
        <dsp:cNvSpPr/>
      </dsp:nvSpPr>
      <dsp:spPr>
        <a:xfrm>
          <a:off x="166259" y="2312039"/>
          <a:ext cx="1360121" cy="1865997"/>
        </a:xfrm>
        <a:prstGeom prst="roundRect">
          <a:avLst/>
        </a:prstGeom>
        <a:gradFill rotWithShape="0">
          <a:gsLst>
            <a:gs pos="0">
              <a:schemeClr val="accent4">
                <a:hueOff val="-4023598"/>
                <a:satOff val="-16257"/>
                <a:lumOff val="17843"/>
                <a:alphaOff val="0"/>
                <a:shade val="51000"/>
                <a:satMod val="130000"/>
              </a:schemeClr>
            </a:gs>
            <a:gs pos="80000">
              <a:schemeClr val="accent4">
                <a:hueOff val="-4023598"/>
                <a:satOff val="-16257"/>
                <a:lumOff val="17843"/>
                <a:alphaOff val="0"/>
                <a:shade val="93000"/>
                <a:satMod val="130000"/>
              </a:schemeClr>
            </a:gs>
            <a:gs pos="100000">
              <a:schemeClr val="accent4">
                <a:hueOff val="-4023598"/>
                <a:satOff val="-16257"/>
                <a:lumOff val="178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b="0" i="0" kern="1200"/>
            <a:t>Student View</a:t>
          </a:r>
          <a:endParaRPr lang="en-US" sz="2300" kern="1200"/>
        </a:p>
      </dsp:txBody>
      <dsp:txXfrm>
        <a:off x="232655" y="2378435"/>
        <a:ext cx="1227329" cy="17332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Open Sans Semibold"/>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93954A-C201-EB40-9459-342C786798D2}" type="datetimeFigureOut">
              <a:rPr lang="en-US" smtClean="0">
                <a:latin typeface="Open Sans Semibold"/>
              </a:rPr>
              <a:t>2/5/2019</a:t>
            </a:fld>
            <a:endParaRPr lang="en-US" dirty="0">
              <a:latin typeface="Open Sans Semibo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Open Sans Semibold"/>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52853C-6216-544B-82BE-E4DDDB9FF424}" type="slidenum">
              <a:rPr lang="en-US" smtClean="0">
                <a:latin typeface="Open Sans Semibold"/>
              </a:rPr>
              <a:t>‹#›</a:t>
            </a:fld>
            <a:endParaRPr lang="en-US" dirty="0">
              <a:latin typeface="Open Sans Semibold"/>
            </a:endParaRPr>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Open Sans Semibold"/>
              </a:defRPr>
            </a:lvl1pPr>
          </a:lstStyle>
          <a:p>
            <a:endParaRPr lang="en-JM"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Open Sans Semibold"/>
              </a:defRPr>
            </a:lvl1pPr>
          </a:lstStyle>
          <a:p>
            <a:fld id="{7D7D0FC4-79A4-4CD6-9D21-6D2AFDDF42EC}" type="datetimeFigureOut">
              <a:rPr lang="en-JM" smtClean="0"/>
              <a:pPr/>
              <a:t>05/02/2019</a:t>
            </a:fld>
            <a:endParaRPr lang="en-JM"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JM"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Open Sans Semibold"/>
              </a:defRPr>
            </a:lvl1pPr>
          </a:lstStyle>
          <a:p>
            <a:endParaRPr lang="en-JM"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Open Sans Semibold"/>
              </a:defRPr>
            </a:lvl1pPr>
          </a:lstStyle>
          <a:p>
            <a:fld id="{FEA829E4-7B8F-48ED-BCF8-1C0A3C644052}" type="slidenum">
              <a:rPr lang="en-JM" smtClean="0"/>
              <a:pPr/>
              <a:t>‹#›</a:t>
            </a:fld>
            <a:endParaRPr lang="en-JM" dirty="0"/>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Open Sans Semibold"/>
        <a:ea typeface="+mn-ea"/>
        <a:cs typeface="+mn-cs"/>
      </a:defRPr>
    </a:lvl1pPr>
    <a:lvl2pPr marL="457200" algn="l" defTabSz="914400" rtl="0" eaLnBrk="1" latinLnBrk="0" hangingPunct="1">
      <a:defRPr sz="1200" kern="1200">
        <a:solidFill>
          <a:schemeClr val="tx1"/>
        </a:solidFill>
        <a:latin typeface="Open Sans Semibold"/>
        <a:ea typeface="+mn-ea"/>
        <a:cs typeface="+mn-cs"/>
      </a:defRPr>
    </a:lvl2pPr>
    <a:lvl3pPr marL="914400" algn="l" defTabSz="914400" rtl="0" eaLnBrk="1" latinLnBrk="0" hangingPunct="1">
      <a:defRPr sz="1200" kern="1200">
        <a:solidFill>
          <a:schemeClr val="tx1"/>
        </a:solidFill>
        <a:latin typeface="Open Sans Semibold"/>
        <a:ea typeface="+mn-ea"/>
        <a:cs typeface="+mn-cs"/>
      </a:defRPr>
    </a:lvl3pPr>
    <a:lvl4pPr marL="1371600" algn="l" defTabSz="914400" rtl="0" eaLnBrk="1" latinLnBrk="0" hangingPunct="1">
      <a:defRPr sz="1200" kern="1200">
        <a:solidFill>
          <a:schemeClr val="tx1"/>
        </a:solidFill>
        <a:latin typeface="Open Sans Semibold"/>
        <a:ea typeface="+mn-ea"/>
        <a:cs typeface="+mn-cs"/>
      </a:defRPr>
    </a:lvl4pPr>
    <a:lvl5pPr marL="1828800" algn="l" defTabSz="914400" rtl="0" eaLnBrk="1" latinLnBrk="0" hangingPunct="1">
      <a:defRPr sz="1200" kern="1200">
        <a:solidFill>
          <a:schemeClr val="tx1"/>
        </a:solidFill>
        <a:latin typeface="Open Sans Semibold"/>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A829E4-7B8F-48ED-BCF8-1C0A3C644052}" type="slidenum">
              <a:rPr lang="en-JM" smtClean="0"/>
              <a:pPr/>
              <a:t>1</a:t>
            </a:fld>
            <a:endParaRPr lang="en-JM" dirty="0"/>
          </a:p>
        </p:txBody>
      </p:sp>
    </p:spTree>
    <p:extLst>
      <p:ext uri="{BB962C8B-B14F-4D97-AF65-F5344CB8AC3E}">
        <p14:creationId xmlns:p14="http://schemas.microsoft.com/office/powerpoint/2010/main" val="1805148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great opportunity to tell a story and walk your users through a typical Early Alert workflow.  The animations allow you to talk through steps as they occur:</a:t>
            </a:r>
          </a:p>
          <a:p>
            <a:endParaRPr lang="en-US" dirty="0"/>
          </a:p>
          <a:p>
            <a:pPr marL="228600" indent="-228600">
              <a:buAutoNum type="arabicPeriod"/>
            </a:pPr>
            <a:r>
              <a:rPr lang="en-US" dirty="0"/>
              <a:t>“Professor </a:t>
            </a:r>
            <a:r>
              <a:rPr lang="en-US" dirty="0" err="1"/>
              <a:t>Maitz</a:t>
            </a:r>
            <a:r>
              <a:rPr lang="en-US" dirty="0"/>
              <a:t>” is concerned about his student, “Rachel” as she hasn’t been coming to class </a:t>
            </a:r>
          </a:p>
          <a:p>
            <a:pPr marL="228600" indent="-228600">
              <a:buAutoNum type="arabicPeriod"/>
            </a:pPr>
            <a:r>
              <a:rPr lang="en-US" dirty="0"/>
              <a:t>He goes into Starfish and raises an attendance flag (via progress survey or his students list) </a:t>
            </a:r>
          </a:p>
          <a:p>
            <a:pPr marL="228600" indent="-228600">
              <a:buAutoNum type="arabicPeriod"/>
            </a:pPr>
            <a:r>
              <a:rPr lang="en-US" dirty="0"/>
              <a:t>This generates notifications to both Rachel and her academic Advisor, “Yasmin Gold”</a:t>
            </a:r>
          </a:p>
          <a:p>
            <a:pPr marL="228600" indent="-228600">
              <a:buAutoNum type="arabicPeriod"/>
            </a:pPr>
            <a:r>
              <a:rPr lang="en-US" dirty="0"/>
              <a:t>Yasmin reaches out to Rachel regarding the flag</a:t>
            </a:r>
          </a:p>
          <a:p>
            <a:pPr marL="228600" indent="-228600">
              <a:buAutoNum type="arabicPeriod"/>
            </a:pPr>
            <a:r>
              <a:rPr lang="en-US" dirty="0"/>
              <a:t>The two of them discuss Rachel’s attendance habit's and Yasmin gives her some actions to take to remedy the situation (specific actions or referral to an office/department</a:t>
            </a:r>
          </a:p>
          <a:p>
            <a:pPr marL="228600" indent="-228600">
              <a:buAutoNum type="arabicPeriod"/>
            </a:pPr>
            <a:r>
              <a:rPr lang="en-US" dirty="0"/>
              <a:t>Yasmin documents the results of her outreach in Starfish </a:t>
            </a:r>
          </a:p>
          <a:p>
            <a:pPr marL="228600" indent="-228600">
              <a:buAutoNum type="arabicPeriod"/>
            </a:pPr>
            <a:r>
              <a:rPr lang="en-US" dirty="0"/>
              <a:t>Now that she and Rachel have adequately addressed Professor </a:t>
            </a:r>
            <a:r>
              <a:rPr lang="en-US" dirty="0" err="1"/>
              <a:t>Maitz’s</a:t>
            </a:r>
            <a:r>
              <a:rPr lang="en-US" dirty="0"/>
              <a:t> concerns, she clears the flag and “Closes the Loop”, by informing him Rachel’s intended steps toward remediation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14</a:t>
            </a:fld>
            <a:endParaRPr lang="en-JM" dirty="0"/>
          </a:p>
        </p:txBody>
      </p:sp>
    </p:spTree>
    <p:extLst>
      <p:ext uri="{BB962C8B-B14F-4D97-AF65-F5344CB8AC3E}">
        <p14:creationId xmlns:p14="http://schemas.microsoft.com/office/powerpoint/2010/main" val="170973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Insert your selected tracking items (could include referrals and to-do’s).  </a:t>
            </a:r>
          </a:p>
          <a:p>
            <a:endParaRPr lang="en-US" b="0" baseline="0" dirty="0"/>
          </a:p>
          <a:p>
            <a:r>
              <a:rPr lang="en-US" b="0" baseline="0" dirty="0"/>
              <a:t>Let’s stop and talk about the specific flags that we will use this coming term, as well as the anticipated workflow for each of these flags (for the audience).</a:t>
            </a:r>
          </a:p>
          <a:p>
            <a:endParaRPr lang="en-US" b="0" baseline="0" dirty="0"/>
          </a:p>
          <a:p>
            <a:r>
              <a:rPr lang="en-US" sz="1200" b="0" kern="1200" dirty="0">
                <a:solidFill>
                  <a:schemeClr val="tx1"/>
                </a:solidFill>
                <a:latin typeface="Open Sans Semibold"/>
                <a:ea typeface="+mn-ea"/>
                <a:cs typeface="+mn-cs"/>
              </a:rPr>
              <a:t>- Guidelines for when to raise each item listed</a:t>
            </a:r>
          </a:p>
          <a:p>
            <a:r>
              <a:rPr lang="en-US" sz="1200" b="0" kern="1200" dirty="0">
                <a:solidFill>
                  <a:schemeClr val="tx1"/>
                </a:solidFill>
                <a:latin typeface="Open Sans Semibold"/>
                <a:ea typeface="+mn-ea"/>
                <a:cs typeface="+mn-cs"/>
              </a:rPr>
              <a:t>- Existing policies that come into play</a:t>
            </a:r>
          </a:p>
          <a:p>
            <a:r>
              <a:rPr lang="en-US" sz="1200" b="0" kern="1200" dirty="0">
                <a:solidFill>
                  <a:schemeClr val="tx1"/>
                </a:solidFill>
                <a:latin typeface="Open Sans Semibold"/>
                <a:ea typeface="+mn-ea"/>
                <a:cs typeface="+mn-cs"/>
              </a:rPr>
              <a:t>-</a:t>
            </a:r>
            <a:r>
              <a:rPr lang="en-US" sz="1200" b="0" kern="1200" baseline="0" dirty="0">
                <a:solidFill>
                  <a:schemeClr val="tx1"/>
                </a:solidFill>
                <a:latin typeface="Open Sans Semibold"/>
                <a:ea typeface="+mn-ea"/>
                <a:cs typeface="+mn-cs"/>
              </a:rPr>
              <a:t> </a:t>
            </a:r>
            <a:r>
              <a:rPr lang="en-US" sz="1200" b="0" kern="1200" dirty="0">
                <a:solidFill>
                  <a:schemeClr val="tx1"/>
                </a:solidFill>
                <a:latin typeface="Open Sans Semibold"/>
                <a:ea typeface="+mn-ea"/>
                <a:cs typeface="+mn-cs"/>
              </a:rPr>
              <a:t>Responding to a raised flag on a student (refer back to Expectations slide)</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15</a:t>
            </a:fld>
            <a:endParaRPr lang="en-JM" dirty="0"/>
          </a:p>
        </p:txBody>
      </p:sp>
    </p:spTree>
    <p:extLst>
      <p:ext uri="{BB962C8B-B14F-4D97-AF65-F5344CB8AC3E}">
        <p14:creationId xmlns:p14="http://schemas.microsoft.com/office/powerpoint/2010/main" val="371973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next set of slides are meant to be used as a suggested flow of a hands-on tour of the system.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Recommendation: Login to Starfish and show this flow live in the system. Use slides/screenshots as backup if you cannot log in to the system.</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16</a:t>
            </a:fld>
            <a:endParaRPr lang="en-JM" dirty="0"/>
          </a:p>
        </p:txBody>
      </p:sp>
    </p:spTree>
    <p:extLst>
      <p:ext uri="{BB962C8B-B14F-4D97-AF65-F5344CB8AC3E}">
        <p14:creationId xmlns:p14="http://schemas.microsoft.com/office/powerpoint/2010/main" val="1053024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Provide details about how /where they login, what their usernames are etc. </a:t>
            </a:r>
            <a:r>
              <a:rPr lang="en-US" dirty="0"/>
              <a:t>If participants are able, they should log in and follow along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17</a:t>
            </a:fld>
            <a:endParaRPr lang="en-JM" dirty="0"/>
          </a:p>
        </p:txBody>
      </p:sp>
    </p:spTree>
    <p:extLst>
      <p:ext uri="{BB962C8B-B14F-4D97-AF65-F5344CB8AC3E}">
        <p14:creationId xmlns:p14="http://schemas.microsoft.com/office/powerpoint/2010/main" val="239740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with the staff and faculty view, then take a look at the student’s view.</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18</a:t>
            </a:fld>
            <a:endParaRPr lang="en-JM" dirty="0"/>
          </a:p>
        </p:txBody>
      </p:sp>
    </p:spTree>
    <p:extLst>
      <p:ext uri="{BB962C8B-B14F-4D97-AF65-F5344CB8AC3E}">
        <p14:creationId xmlns:p14="http://schemas.microsoft.com/office/powerpoint/2010/main" val="1032305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Click on any top Navigation item to go to the main page for that section, or click the down arrow associated with the top level item to bring up a selection of specific options. You can also use the quick search box to find a student and go directly to their student folder.  </a:t>
            </a:r>
          </a:p>
          <a:p>
            <a:endParaRPr lang="en-US" baseline="0" dirty="0"/>
          </a:p>
          <a:p>
            <a:r>
              <a:rPr lang="en-US" baseline="0" dirty="0"/>
              <a:t>This top navigation remains available wherever you move within Starfish.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19</a:t>
            </a:fld>
            <a:endParaRPr lang="en-JM" dirty="0"/>
          </a:p>
        </p:txBody>
      </p:sp>
    </p:spTree>
    <p:extLst>
      <p:ext uri="{BB962C8B-B14F-4D97-AF65-F5344CB8AC3E}">
        <p14:creationId xmlns:p14="http://schemas.microsoft.com/office/powerpoint/2010/main" val="665476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your firs</a:t>
            </a:r>
            <a:r>
              <a:rPr lang="en-US" baseline="0" dirty="0"/>
              <a:t>t time logging in, when you sign in to Starfish you will be on the homepage. The panels you see on your dashboard will be somewhat dependent on the roles you have in Starfish. </a:t>
            </a:r>
          </a:p>
          <a:p>
            <a:endParaRPr lang="en-US" baseline="0" dirty="0"/>
          </a:p>
          <a:p>
            <a:r>
              <a:rPr lang="en-US" baseline="0" dirty="0"/>
              <a:t>You can designate a different page as your Homepage in your profile.  Walk users through the various sections</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20</a:t>
            </a:fld>
            <a:endParaRPr lang="en-JM" dirty="0"/>
          </a:p>
        </p:txBody>
      </p:sp>
    </p:spTree>
    <p:extLst>
      <p:ext uri="{BB962C8B-B14F-4D97-AF65-F5344CB8AC3E}">
        <p14:creationId xmlns:p14="http://schemas.microsoft.com/office/powerpoint/2010/main" val="618471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instructor selects the survey link on the homepage, they’ll come</a:t>
            </a:r>
            <a:r>
              <a:rPr lang="en-US" baseline="0" dirty="0"/>
              <a:t> to the progress survey tab within the Students section.</a:t>
            </a:r>
          </a:p>
          <a:p>
            <a:r>
              <a:rPr lang="en-US" baseline="0" dirty="0"/>
              <a:t>They can also access other surveys from this page by selecting the course from the Survey tab. </a:t>
            </a:r>
          </a:p>
          <a:p>
            <a:endParaRPr lang="en-US" baseline="0" dirty="0"/>
          </a:p>
          <a:p>
            <a:r>
              <a:rPr lang="en-US" baseline="0" dirty="0"/>
              <a:t>For each student on the survey, the instructor can either leave the default of ‘No Feedback’ or click on any of the flags listed. </a:t>
            </a:r>
          </a:p>
          <a:p>
            <a:r>
              <a:rPr lang="en-US" baseline="0" dirty="0"/>
              <a:t>If the flag requires comments, the comments box will be displayed. Or to add a comment on any flag you raise, click the note icon associated with the student. </a:t>
            </a:r>
          </a:p>
          <a:p>
            <a:endParaRPr lang="en-US" baseline="0" dirty="0"/>
          </a:p>
          <a:p>
            <a:r>
              <a:rPr lang="en-US" baseline="0" dirty="0"/>
              <a:t>When the instructor is finished they click submit. If they need more time, they can click Save Draft and return later.  NOTE: Until the survey is submitted, no flags will be raised.</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21</a:t>
            </a:fld>
            <a:endParaRPr lang="en-JM" dirty="0"/>
          </a:p>
        </p:txBody>
      </p:sp>
    </p:spTree>
    <p:extLst>
      <p:ext uri="{BB962C8B-B14F-4D97-AF65-F5344CB8AC3E}">
        <p14:creationId xmlns:p14="http://schemas.microsoft.com/office/powerpoint/2010/main" val="722175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your students by selecting the ‘My Students’ tab.  Be sure to check your “Connection” and “Term” settings.  Reminder: You can search a student by using the search bar at the top.</a:t>
            </a:r>
          </a:p>
          <a:p>
            <a:endParaRPr lang="en-US" dirty="0"/>
          </a:p>
          <a:p>
            <a:r>
              <a:rPr lang="en-US" dirty="0"/>
              <a:t>Use the radial dials to the left of your list to select multiple students for flags, kudos, etc.  *Separate notifications will be sent to each student</a:t>
            </a:r>
          </a:p>
          <a:p>
            <a:endParaRPr lang="en-US" dirty="0"/>
          </a:p>
          <a:p>
            <a:r>
              <a:rPr lang="en-US" dirty="0"/>
              <a:t>Select Add Filters option to isolate particular groups of students based on your criteria (</a:t>
            </a:r>
            <a:r>
              <a:rPr lang="en-US" dirty="0" err="1"/>
              <a:t>ie</a:t>
            </a:r>
            <a:r>
              <a:rPr lang="en-US" dirty="0"/>
              <a:t>-course sections, attributes, cohorts, etc.) then take actions</a:t>
            </a:r>
            <a:r>
              <a:rPr lang="en-US" baseline="0" dirty="0"/>
              <a:t> such as raise a flag, add a success plan, or download the list to Excel. </a:t>
            </a:r>
            <a:endParaRPr lang="en-US" dirty="0"/>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22</a:t>
            </a:fld>
            <a:endParaRPr lang="en-JM" dirty="0"/>
          </a:p>
        </p:txBody>
      </p:sp>
    </p:spTree>
    <p:extLst>
      <p:ext uri="{BB962C8B-B14F-4D97-AF65-F5344CB8AC3E}">
        <p14:creationId xmlns:p14="http://schemas.microsoft.com/office/powerpoint/2010/main" val="5411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Starfish will indicate when filters are set with an icon. Click the X to remove all filters.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Click Add Filters to open the Additional</a:t>
            </a:r>
            <a:r>
              <a:rPr lang="en-US" baseline="0" dirty="0"/>
              <a:t> Filters window. You may filter your students list by tracking items, cohorts and relationships, meetings, plans, scores or attributes, or a combination of these factors. Then click Submit.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23</a:t>
            </a:fld>
            <a:endParaRPr lang="en-JM" dirty="0"/>
          </a:p>
        </p:txBody>
      </p:sp>
    </p:spTree>
    <p:extLst>
      <p:ext uri="{BB962C8B-B14F-4D97-AF65-F5344CB8AC3E}">
        <p14:creationId xmlns:p14="http://schemas.microsoft.com/office/powerpoint/2010/main" val="168911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Track: Does anyone know why it’s called Starfish?</a:t>
            </a:r>
          </a:p>
          <a:p>
            <a:endParaRPr lang="en-US" dirty="0"/>
          </a:p>
          <a:p>
            <a:r>
              <a:rPr lang="en-US" dirty="0"/>
              <a:t>Our mission is embodied in the story of</a:t>
            </a:r>
            <a:r>
              <a:rPr lang="en-US" baseline="0" dirty="0"/>
              <a:t> the Star Thrower; mirrors our philosophy of helping each student succeed. Everyone here probably has their own starfish story.</a:t>
            </a:r>
          </a:p>
          <a:p>
            <a:endParaRPr lang="en-US" dirty="0"/>
          </a:p>
          <a:p>
            <a:pPr defTabSz="931774">
              <a:defRPr/>
            </a:pPr>
            <a:r>
              <a:rPr lang="en-US" dirty="0"/>
              <a:t>Tips:  Leave this up while everyone is assembling; you don’t have to tell the story, except to say that it is the reason for our name. </a:t>
            </a:r>
          </a:p>
          <a:p>
            <a:endParaRPr lang="en-US" dirty="0"/>
          </a:p>
        </p:txBody>
      </p:sp>
      <p:sp>
        <p:nvSpPr>
          <p:cNvPr id="4" name="Slide Number Placeholder 3"/>
          <p:cNvSpPr>
            <a:spLocks noGrp="1"/>
          </p:cNvSpPr>
          <p:nvPr>
            <p:ph type="sldNum" sz="quarter" idx="10"/>
          </p:nvPr>
        </p:nvSpPr>
        <p:spPr/>
        <p:txBody>
          <a:bodyPr/>
          <a:lstStyle/>
          <a:p>
            <a:pPr>
              <a:defRPr/>
            </a:pPr>
            <a:fld id="{A9E27D9E-7915-4841-A569-54FB53F0CB58}"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20431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When I click on a student’s name in the list, I am brought to the Overview tab of the student</a:t>
            </a:r>
            <a:r>
              <a:rPr lang="en-US" baseline="0" dirty="0"/>
              <a:t> folder where I can see basic information and user attributes.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Info: Data brought in from the SIS shows on the Info tab. </a:t>
            </a:r>
          </a:p>
          <a:p>
            <a:endParaRPr lang="en-US" baseline="0" dirty="0"/>
          </a:p>
          <a:p>
            <a:r>
              <a:rPr lang="en-US" baseline="0" dirty="0"/>
              <a:t>Courses: I can also look at the courses he or she is taking, and any tracking items, appointments or attendance for this course.</a:t>
            </a:r>
          </a:p>
          <a:p>
            <a:endParaRPr lang="en-US" baseline="0" dirty="0"/>
          </a:p>
          <a:p>
            <a:r>
              <a:rPr lang="en-US" baseline="0" dirty="0"/>
              <a:t>Network: The Network tab shows me the people with whom the student has relationships (note that it is configurable to determine which roles can be seen in the success network – so for example a disability counselor may be related to the student, but the system may be configured so that this person does not display to other users of Starfish when reviewing this student’s folder)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24</a:t>
            </a:fld>
            <a:endParaRPr lang="en-JM" dirty="0"/>
          </a:p>
        </p:txBody>
      </p:sp>
    </p:spTree>
    <p:extLst>
      <p:ext uri="{BB962C8B-B14F-4D97-AF65-F5344CB8AC3E}">
        <p14:creationId xmlns:p14="http://schemas.microsoft.com/office/powerpoint/2010/main" val="233824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person clearing a flag is not</a:t>
            </a:r>
            <a:r>
              <a:rPr lang="en-US" baseline="0" dirty="0"/>
              <a:t> the person who raised it (i.e. the advisor manages the flag to closure after the instructor raised it) he/she will also see the ‘close loop’ dialog, which sends an email back to the raiser to know that the flag has been cleared. </a:t>
            </a:r>
            <a:endParaRPr lang="en-US" dirty="0"/>
          </a:p>
          <a:p>
            <a:endParaRPr lang="en-US" dirty="0"/>
          </a:p>
          <a:p>
            <a:r>
              <a:rPr lang="en-US" dirty="0"/>
              <a:t>Review your clear reasons and their criteria for use.</a:t>
            </a:r>
          </a:p>
        </p:txBody>
      </p:sp>
      <p:sp>
        <p:nvSpPr>
          <p:cNvPr id="4" name="Slide Number Placeholder 3"/>
          <p:cNvSpPr>
            <a:spLocks noGrp="1"/>
          </p:cNvSpPr>
          <p:nvPr>
            <p:ph type="sldNum" sz="quarter" idx="10"/>
          </p:nvPr>
        </p:nvSpPr>
        <p:spPr/>
        <p:txBody>
          <a:bodyPr/>
          <a:lstStyle/>
          <a:p>
            <a:fld id="{FEA829E4-7B8F-48ED-BCF8-1C0A3C644052}" type="slidenum">
              <a:rPr lang="en-JM" smtClean="0"/>
              <a:pPr/>
              <a:t>25</a:t>
            </a:fld>
            <a:endParaRPr lang="en-JM" dirty="0"/>
          </a:p>
        </p:txBody>
      </p:sp>
    </p:spTree>
    <p:extLst>
      <p:ext uri="{BB962C8B-B14F-4D97-AF65-F5344CB8AC3E}">
        <p14:creationId xmlns:p14="http://schemas.microsoft.com/office/powerpoint/2010/main" val="1434809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go ahead and create your Starfish profile. </a:t>
            </a:r>
          </a:p>
          <a:p>
            <a:r>
              <a:rPr lang="en-US" baseline="0" dirty="0"/>
              <a:t>Some of this information will be filled in from &lt;SIS&gt;, but you have the option to update and further personalize the Profile. </a:t>
            </a:r>
          </a:p>
          <a:p>
            <a:endParaRPr lang="en-US" baseline="0" dirty="0"/>
          </a:p>
          <a:p>
            <a:r>
              <a:rPr lang="en-US" baseline="0" dirty="0"/>
              <a:t>May want to note that if the data is being filled in from &lt;SIS&gt;, changes should be made in &lt;SIS&gt; for any errors/updates – not in Starfish</a:t>
            </a:r>
          </a:p>
          <a:p>
            <a:endParaRPr lang="en-US" baseline="0" dirty="0"/>
          </a:p>
          <a:p>
            <a:r>
              <a:rPr lang="en-US" baseline="0" dirty="0"/>
              <a:t>The general overview message will be shown to students as well as Biography information . Encourage the instructors and advising staff to fill this information in. Students will be more likely to reach out if they know something about their instructor/advisor and can find a personal connection.  Similarly, if profile pictures are not automatically integrated, encourage faculty and staff to upload a picture to their profile.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26</a:t>
            </a:fld>
            <a:endParaRPr lang="en-JM" dirty="0"/>
          </a:p>
        </p:txBody>
      </p:sp>
    </p:spTree>
    <p:extLst>
      <p:ext uri="{BB962C8B-B14F-4D97-AF65-F5344CB8AC3E}">
        <p14:creationId xmlns:p14="http://schemas.microsoft.com/office/powerpoint/2010/main" val="863503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Designate your appointment preferences, location, and calendar managers here. Appointment preferences</a:t>
            </a:r>
            <a:r>
              <a:rPr lang="en-US" baseline="0" dirty="0"/>
              <a:t>, in particular Meeting locations must be set up before you will be able to set up any appointments.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27</a:t>
            </a:fld>
            <a:endParaRPr lang="en-JM" dirty="0"/>
          </a:p>
        </p:txBody>
      </p:sp>
    </p:spTree>
    <p:extLst>
      <p:ext uri="{BB962C8B-B14F-4D97-AF65-F5344CB8AC3E}">
        <p14:creationId xmlns:p14="http://schemas.microsoft.com/office/powerpoint/2010/main" val="1757057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latin typeface="Open Sans Semibold"/>
                <a:ea typeface="+mn-ea"/>
                <a:cs typeface="+mn-cs"/>
              </a:rPr>
              <a:t>The email notifications tab within the profile allows</a:t>
            </a:r>
            <a:r>
              <a:rPr lang="en-US" sz="1200" b="0" kern="1200" baseline="0" dirty="0">
                <a:solidFill>
                  <a:schemeClr val="tx1"/>
                </a:solidFill>
                <a:latin typeface="Open Sans Semibold"/>
                <a:ea typeface="+mn-ea"/>
                <a:cs typeface="+mn-cs"/>
              </a:rPr>
              <a:t> the staff member to set preferences for receiving appointment notifications as well as Tracking item notifications. (summary emails)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a:solidFill>
                  <a:schemeClr val="tx1"/>
                </a:solidFill>
                <a:latin typeface="Open Sans Semibold"/>
                <a:ea typeface="+mn-ea"/>
                <a:cs typeface="+mn-cs"/>
              </a:rPr>
              <a:t>It’s important to note that Tracking item notifications are based on the configuration established for each individual flag. If for example the flag is set up to send an email to the instructor, and you are the instructor, then  these preferences would dictate how frequently you would receive those notifications.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a:solidFill>
                <a:schemeClr val="tx1"/>
              </a:solidFill>
              <a:latin typeface="Open Sans Semibold"/>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a:solidFill>
                  <a:schemeClr val="tx1"/>
                </a:solidFill>
                <a:latin typeface="Open Sans Semibold"/>
                <a:ea typeface="+mn-ea"/>
                <a:cs typeface="+mn-cs"/>
              </a:rPr>
              <a:t>The exception being that if the flag is configured to send ‘emergency notification’ when the flag is raised, that notification will be sent immediately, overriding any preference set here.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a:solidFill>
                <a:schemeClr val="tx1"/>
              </a:solidFill>
              <a:latin typeface="Open Sans Semibold"/>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a:solidFill>
                  <a:schemeClr val="tx1"/>
                </a:solidFill>
                <a:latin typeface="Open Sans Semibold"/>
                <a:ea typeface="+mn-ea"/>
                <a:cs typeface="+mn-cs"/>
              </a:rPr>
              <a:t>The information in the ‘Flag roles’ box will let the user know which flags they would be notified for.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a:solidFill>
                <a:schemeClr val="tx1"/>
              </a:solidFill>
              <a:latin typeface="Open Sans Semibold"/>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a:solidFill>
                  <a:schemeClr val="tx1"/>
                </a:solidFill>
                <a:latin typeface="Open Sans Semibold"/>
                <a:ea typeface="+mn-ea"/>
                <a:cs typeface="+mn-cs"/>
              </a:rPr>
              <a:t>Users may opt to integrate their external calendar into starfish by clicking the provided link and following the steps outlined.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28</a:t>
            </a:fld>
            <a:endParaRPr lang="en-JM" dirty="0"/>
          </a:p>
        </p:txBody>
      </p:sp>
    </p:spTree>
    <p:extLst>
      <p:ext uri="{BB962C8B-B14F-4D97-AF65-F5344CB8AC3E}">
        <p14:creationId xmlns:p14="http://schemas.microsoft.com/office/powerpoint/2010/main" val="4021635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a:t>
            </a:r>
            <a:r>
              <a:rPr lang="en-US" baseline="0" dirty="0"/>
              <a:t> the Add Office Hours wizard to indicate availability, location, and type of appointment; then click submit.  If possible, walk users through this process.</a:t>
            </a:r>
            <a:endParaRPr lang="en-US" dirty="0"/>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29</a:t>
            </a:fld>
            <a:endParaRPr lang="en-JM" dirty="0"/>
          </a:p>
        </p:txBody>
      </p:sp>
    </p:spTree>
    <p:extLst>
      <p:ext uri="{BB962C8B-B14F-4D97-AF65-F5344CB8AC3E}">
        <p14:creationId xmlns:p14="http://schemas.microsoft.com/office/powerpoint/2010/main" val="55360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 your</a:t>
            </a:r>
            <a:r>
              <a:rPr lang="en-US" baseline="0" dirty="0"/>
              <a:t> meeting notes by hovering over the appt icon, clicking on “Outcomes”, then selecting the “</a:t>
            </a:r>
            <a:r>
              <a:rPr lang="en-US" baseline="0" dirty="0" err="1"/>
              <a:t>Speednotes</a:t>
            </a:r>
            <a:r>
              <a:rPr lang="en-US" baseline="0" dirty="0"/>
              <a:t>” tab and then select your meeting activities and click submit.</a:t>
            </a:r>
            <a:endParaRPr lang="en-US" dirty="0"/>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30</a:t>
            </a:fld>
            <a:endParaRPr lang="en-JM" dirty="0"/>
          </a:p>
        </p:txBody>
      </p:sp>
    </p:spTree>
    <p:extLst>
      <p:ext uri="{BB962C8B-B14F-4D97-AF65-F5344CB8AC3E}">
        <p14:creationId xmlns:p14="http://schemas.microsoft.com/office/powerpoint/2010/main" val="3630779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latin typeface="Open Sans Semibold"/>
                <a:ea typeface="+mn-ea"/>
                <a:cs typeface="+mn-cs"/>
              </a:rPr>
              <a:t>The intervention inventory displays</a:t>
            </a:r>
            <a:r>
              <a:rPr lang="en-US" sz="1200" b="0" kern="1200" baseline="0" dirty="0">
                <a:solidFill>
                  <a:schemeClr val="tx1"/>
                </a:solidFill>
                <a:latin typeface="Open Sans Semibold"/>
                <a:ea typeface="+mn-ea"/>
                <a:cs typeface="+mn-cs"/>
              </a:rPr>
              <a:t> the interventions and student supports that are available at your institution.  They are displayed in a matrix called the Student Success Matrix which organizes them by predictors of risk and success along the Y axis and academic phases along the X axis.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a:solidFill>
                <a:schemeClr val="tx1"/>
              </a:solidFill>
              <a:latin typeface="Open Sans Semibold"/>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a:solidFill>
                  <a:schemeClr val="tx1"/>
                </a:solidFill>
                <a:latin typeface="Open Sans Semibold"/>
                <a:ea typeface="+mn-ea"/>
                <a:cs typeface="+mn-cs"/>
              </a:rPr>
              <a:t>There is also a list </a:t>
            </a:r>
            <a:r>
              <a:rPr lang="en-US" sz="1200" b="0" kern="1200" baseline="0">
                <a:solidFill>
                  <a:schemeClr val="tx1"/>
                </a:solidFill>
                <a:latin typeface="Open Sans Semibold"/>
                <a:ea typeface="+mn-ea"/>
                <a:cs typeface="+mn-cs"/>
              </a:rPr>
              <a:t>view available shown to the right.  </a:t>
            </a:r>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31</a:t>
            </a:fld>
            <a:endParaRPr lang="en-JM" dirty="0"/>
          </a:p>
        </p:txBody>
      </p:sp>
    </p:spTree>
    <p:extLst>
      <p:ext uri="{BB962C8B-B14F-4D97-AF65-F5344CB8AC3E}">
        <p14:creationId xmlns:p14="http://schemas.microsoft.com/office/powerpoint/2010/main" val="1369134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Walk users through the various sections of the homepage.</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33</a:t>
            </a:fld>
            <a:endParaRPr lang="en-JM" dirty="0"/>
          </a:p>
        </p:txBody>
      </p:sp>
    </p:spTree>
    <p:extLst>
      <p:ext uri="{BB962C8B-B14F-4D97-AF65-F5344CB8AC3E}">
        <p14:creationId xmlns:p14="http://schemas.microsoft.com/office/powerpoint/2010/main" val="19919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Centralized location for a student to find the individuals that are here to support them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ie</a:t>
            </a:r>
            <a:r>
              <a:rPr kumimoji="0" lang="en-US" sz="1200" b="0" i="0" u="none" strike="noStrike" kern="1200" cap="none" spc="0" normalizeH="0" baseline="0" noProof="0" dirty="0">
                <a:ln>
                  <a:noFill/>
                </a:ln>
                <a:solidFill>
                  <a:prstClr val="black"/>
                </a:solidFill>
                <a:effectLst/>
                <a:uLnTx/>
                <a:uFillTx/>
                <a:latin typeface="Calibri"/>
                <a:ea typeface="+mn-ea"/>
                <a:cs typeface="+mn-cs"/>
              </a:rPr>
              <a:t>-Current Instructors, Advisor, Athletic Coach, etc.)</a:t>
            </a:r>
          </a:p>
          <a:p>
            <a:endParaRPr lang="en-US" dirty="0"/>
          </a:p>
          <a:p>
            <a:r>
              <a:rPr lang="en-US" dirty="0"/>
              <a:t>As configured by your institution.</a:t>
            </a:r>
          </a:p>
        </p:txBody>
      </p:sp>
      <p:sp>
        <p:nvSpPr>
          <p:cNvPr id="4" name="Slide Number Placeholder 3"/>
          <p:cNvSpPr>
            <a:spLocks noGrp="1"/>
          </p:cNvSpPr>
          <p:nvPr>
            <p:ph type="sldNum" sz="quarter" idx="10"/>
          </p:nvPr>
        </p:nvSpPr>
        <p:spPr/>
        <p:txBody>
          <a:bodyPr/>
          <a:lstStyle/>
          <a:p>
            <a:fld id="{FEA829E4-7B8F-48ED-BCF8-1C0A3C644052}" type="slidenum">
              <a:rPr lang="en-JM" smtClean="0"/>
              <a:pPr/>
              <a:t>34</a:t>
            </a:fld>
            <a:endParaRPr lang="en-JM" dirty="0"/>
          </a:p>
        </p:txBody>
      </p:sp>
    </p:spTree>
    <p:extLst>
      <p:ext uri="{BB962C8B-B14F-4D97-AF65-F5344CB8AC3E}">
        <p14:creationId xmlns:p14="http://schemas.microsoft.com/office/powerpoint/2010/main" val="93279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a:t>
            </a:fld>
            <a:endParaRPr lang="en-JM" dirty="0"/>
          </a:p>
        </p:txBody>
      </p:sp>
    </p:spTree>
    <p:extLst>
      <p:ext uri="{BB962C8B-B14F-4D97-AF65-F5344CB8AC3E}">
        <p14:creationId xmlns:p14="http://schemas.microsoft.com/office/powerpoint/2010/main" val="1623845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Insert your website address, System Administrator contact information, and any additional resources (print or digital).</a:t>
            </a:r>
          </a:p>
        </p:txBody>
      </p:sp>
      <p:sp>
        <p:nvSpPr>
          <p:cNvPr id="4" name="Slide Number Placeholder 3"/>
          <p:cNvSpPr>
            <a:spLocks noGrp="1"/>
          </p:cNvSpPr>
          <p:nvPr>
            <p:ph type="sldNum" sz="quarter" idx="10"/>
          </p:nvPr>
        </p:nvSpPr>
        <p:spPr/>
        <p:txBody>
          <a:bodyPr/>
          <a:lstStyle/>
          <a:p>
            <a:fld id="{FEA829E4-7B8F-48ED-BCF8-1C0A3C644052}" type="slidenum">
              <a:rPr lang="en-JM" smtClean="0"/>
              <a:pPr/>
              <a:t>35</a:t>
            </a:fld>
            <a:endParaRPr lang="en-JM" dirty="0"/>
          </a:p>
        </p:txBody>
      </p:sp>
    </p:spTree>
    <p:extLst>
      <p:ext uri="{BB962C8B-B14F-4D97-AF65-F5344CB8AC3E}">
        <p14:creationId xmlns:p14="http://schemas.microsoft.com/office/powerpoint/2010/main" val="1392461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personalize this to be in line with your goals and objectives</a:t>
            </a:r>
          </a:p>
          <a:p>
            <a:endParaRPr lang="en-US" baseline="0" dirty="0"/>
          </a:p>
          <a:p>
            <a:r>
              <a:rPr lang="en-US" baseline="0" dirty="0"/>
              <a:t>Questions are encouraged, both regarding the processes/workflow for the institution and for Starfish. </a:t>
            </a:r>
          </a:p>
          <a:p>
            <a:endParaRPr lang="en-US" baseline="0" dirty="0"/>
          </a:p>
          <a:p>
            <a:r>
              <a:rPr lang="en-US" baseline="0" dirty="0"/>
              <a:t>Since we are in the process of configuring Starfish, there are still some decisions being made, so your feedback is important to the process. </a:t>
            </a:r>
          </a:p>
          <a:p>
            <a:r>
              <a:rPr lang="en-US" baseline="0" dirty="0"/>
              <a:t>Also consider as we go through the materials how they should be modified for your own use with the instructors and advisors going forward. </a:t>
            </a:r>
            <a:endParaRPr lang="en-US" dirty="0"/>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4</a:t>
            </a:fld>
            <a:endParaRPr lang="en-JM" dirty="0"/>
          </a:p>
        </p:txBody>
      </p:sp>
    </p:spTree>
    <p:extLst>
      <p:ext uri="{BB962C8B-B14F-4D97-AF65-F5344CB8AC3E}">
        <p14:creationId xmlns:p14="http://schemas.microsoft.com/office/powerpoint/2010/main" val="29722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5</a:t>
            </a:fld>
            <a:endParaRPr lang="en-JM" dirty="0"/>
          </a:p>
        </p:txBody>
      </p:sp>
    </p:spTree>
    <p:extLst>
      <p:ext uri="{BB962C8B-B14F-4D97-AF65-F5344CB8AC3E}">
        <p14:creationId xmlns:p14="http://schemas.microsoft.com/office/powerpoint/2010/main" val="98708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team members and stress that their input is critical in the process.  Their involvement ensures that the system will be useful as it is being built WITH, rather than FOR them.</a:t>
            </a:r>
          </a:p>
        </p:txBody>
      </p:sp>
      <p:sp>
        <p:nvSpPr>
          <p:cNvPr id="4" name="Slide Number Placeholder 3"/>
          <p:cNvSpPr>
            <a:spLocks noGrp="1"/>
          </p:cNvSpPr>
          <p:nvPr>
            <p:ph type="sldNum" sz="quarter" idx="10"/>
          </p:nvPr>
        </p:nvSpPr>
        <p:spPr/>
        <p:txBody>
          <a:bodyPr/>
          <a:lstStyle/>
          <a:p>
            <a:fld id="{FEA829E4-7B8F-48ED-BCF8-1C0A3C644052}" type="slidenum">
              <a:rPr lang="en-JM" smtClean="0"/>
              <a:pPr/>
              <a:t>7</a:t>
            </a:fld>
            <a:endParaRPr lang="en-JM" dirty="0"/>
          </a:p>
        </p:txBody>
      </p:sp>
    </p:spTree>
    <p:extLst>
      <p:ext uri="{BB962C8B-B14F-4D97-AF65-F5344CB8AC3E}">
        <p14:creationId xmlns:p14="http://schemas.microsoft.com/office/powerpoint/2010/main" val="4023424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0" baseline="0" dirty="0"/>
              <a:t>Introduce the initiative that is underway of which Starfish is a supporting tool.  </a:t>
            </a:r>
          </a:p>
          <a:p>
            <a:pPr>
              <a:buFontTx/>
              <a:buChar char="-"/>
            </a:pPr>
            <a:r>
              <a:rPr lang="en-US" b="0" baseline="0" dirty="0"/>
              <a:t>Why is this important (why did we take this on)?</a:t>
            </a:r>
          </a:p>
          <a:p>
            <a:pPr>
              <a:buFontTx/>
              <a:buNone/>
            </a:pPr>
            <a:r>
              <a:rPr lang="en-US" b="0" baseline="0" dirty="0"/>
              <a:t>-What do we hope to get out of this investment in Starfish, and in our overall solution?</a:t>
            </a:r>
          </a:p>
          <a:p>
            <a:pPr>
              <a:buFontTx/>
              <a:buChar char="-"/>
            </a:pPr>
            <a:r>
              <a:rPr lang="en-US" b="0" baseline="0" dirty="0"/>
              <a:t> How does this impact the audience’s life (short/longer term)?</a:t>
            </a:r>
          </a:p>
          <a:p>
            <a:endParaRPr lang="en-US" dirty="0"/>
          </a:p>
          <a:p>
            <a:r>
              <a:rPr lang="en-US" dirty="0"/>
              <a:t>The impact of Starfish begins with its users…Students, Faculty, and Staff.  It’s a tool that can only be useful if it’s used properly </a:t>
            </a:r>
          </a:p>
          <a:p>
            <a:r>
              <a:rPr lang="en-US" dirty="0"/>
              <a:t>Long term goals are often the byproduct of successful short term goals.  It takes time and sustained effort and commitment to see results.  </a:t>
            </a:r>
          </a:p>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9</a:t>
            </a:fld>
            <a:endParaRPr lang="en-JM" dirty="0"/>
          </a:p>
        </p:txBody>
      </p:sp>
    </p:spTree>
    <p:extLst>
      <p:ext uri="{BB962C8B-B14F-4D97-AF65-F5344CB8AC3E}">
        <p14:creationId xmlns:p14="http://schemas.microsoft.com/office/powerpoint/2010/main" val="63618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Benefits and ask participants to identify which one resonates most with them.  </a:t>
            </a:r>
          </a:p>
        </p:txBody>
      </p:sp>
      <p:sp>
        <p:nvSpPr>
          <p:cNvPr id="4" name="Slide Number Placeholder 3"/>
          <p:cNvSpPr>
            <a:spLocks noGrp="1"/>
          </p:cNvSpPr>
          <p:nvPr>
            <p:ph type="sldNum" sz="quarter" idx="10"/>
          </p:nvPr>
        </p:nvSpPr>
        <p:spPr/>
        <p:txBody>
          <a:bodyPr/>
          <a:lstStyle/>
          <a:p>
            <a:fld id="{FEA829E4-7B8F-48ED-BCF8-1C0A3C644052}" type="slidenum">
              <a:rPr lang="en-JM" smtClean="0"/>
              <a:pPr/>
              <a:t>11</a:t>
            </a:fld>
            <a:endParaRPr lang="en-JM" dirty="0"/>
          </a:p>
        </p:txBody>
      </p:sp>
    </p:spTree>
    <p:extLst>
      <p:ext uri="{BB962C8B-B14F-4D97-AF65-F5344CB8AC3E}">
        <p14:creationId xmlns:p14="http://schemas.microsoft.com/office/powerpoint/2010/main" val="3554325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Modify this to reflect the expectations of each of you user groups.</a:t>
            </a:r>
          </a:p>
        </p:txBody>
      </p:sp>
      <p:sp>
        <p:nvSpPr>
          <p:cNvPr id="4" name="Slide Number Placeholder 3"/>
          <p:cNvSpPr>
            <a:spLocks noGrp="1"/>
          </p:cNvSpPr>
          <p:nvPr>
            <p:ph type="sldNum" sz="quarter" idx="10"/>
          </p:nvPr>
        </p:nvSpPr>
        <p:spPr/>
        <p:txBody>
          <a:bodyPr/>
          <a:lstStyle/>
          <a:p>
            <a:fld id="{FEA829E4-7B8F-48ED-BCF8-1C0A3C644052}" type="slidenum">
              <a:rPr lang="en-JM" smtClean="0"/>
              <a:pPr/>
              <a:t>12</a:t>
            </a:fld>
            <a:endParaRPr lang="en-JM" dirty="0"/>
          </a:p>
        </p:txBody>
      </p:sp>
    </p:spTree>
    <p:extLst>
      <p:ext uri="{BB962C8B-B14F-4D97-AF65-F5344CB8AC3E}">
        <p14:creationId xmlns:p14="http://schemas.microsoft.com/office/powerpoint/2010/main" val="393622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04951"/>
            <a:ext cx="8001000" cy="3047999"/>
          </a:xfrm>
        </p:spPr>
        <p:txBody>
          <a:bodyPr>
            <a:normAutofit/>
          </a:bodyPr>
          <a:lstStyle>
            <a:lvl1pPr marL="285750" indent="-285750">
              <a:buFont typeface="Arial" charset="0"/>
              <a:buChar char="•"/>
              <a:defRPr sz="1200" b="0" i="0">
                <a:solidFill>
                  <a:schemeClr val="tx2"/>
                </a:solidFill>
                <a:latin typeface="Open Sans" charset="0"/>
                <a:ea typeface="Open Sans" charset="0"/>
                <a:cs typeface="Open Sans" charset="0"/>
              </a:defRPr>
            </a:lvl1pPr>
            <a:lvl2pPr>
              <a:defRPr sz="1200" b="0" i="0">
                <a:solidFill>
                  <a:schemeClr val="tx2"/>
                </a:solidFill>
                <a:latin typeface="Open Sans" charset="0"/>
                <a:ea typeface="Open Sans" charset="0"/>
                <a:cs typeface="Open Sans" charset="0"/>
              </a:defRPr>
            </a:lvl2pPr>
            <a:lvl3pPr marL="1143000" indent="-228600">
              <a:buFont typeface="Courier New" charset="0"/>
              <a:buChar char="o"/>
              <a:defRPr sz="1100">
                <a:solidFill>
                  <a:schemeClr val="tx1">
                    <a:lumMod val="50000"/>
                    <a:lumOff val="50000"/>
                  </a:schemeClr>
                </a:solidFill>
              </a:defRPr>
            </a:lvl3pPr>
            <a:lvl4pPr>
              <a:defRPr sz="1000">
                <a:solidFill>
                  <a:schemeClr val="tx1">
                    <a:lumMod val="50000"/>
                    <a:lumOff val="50000"/>
                  </a:schemeClr>
                </a:solidFill>
              </a:defRPr>
            </a:lvl4pPr>
            <a:lvl5pPr>
              <a:defRPr sz="1000">
                <a:solidFill>
                  <a:schemeClr val="tx1">
                    <a:lumMod val="50000"/>
                    <a:lumOff val="50000"/>
                  </a:schemeClr>
                </a:solidFill>
              </a:defRPr>
            </a:lvl5pPr>
          </a:lstStyle>
          <a:p>
            <a:pPr lvl="0"/>
            <a:r>
              <a:rPr lang="en-US" dirty="0"/>
              <a:t>Click to edit Master text styles</a:t>
            </a:r>
          </a:p>
          <a:p>
            <a:pPr lvl="1"/>
            <a:r>
              <a:rPr lang="en-US" dirty="0"/>
              <a:t>Third level</a:t>
            </a:r>
          </a:p>
        </p:txBody>
      </p:sp>
      <p:sp>
        <p:nvSpPr>
          <p:cNvPr id="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21225271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9" name="Content Placeholder 13"/>
          <p:cNvSpPr>
            <a:spLocks noGrp="1"/>
          </p:cNvSpPr>
          <p:nvPr>
            <p:ph sz="quarter" idx="42"/>
          </p:nvPr>
        </p:nvSpPr>
        <p:spPr>
          <a:xfrm>
            <a:off x="34290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10" name="Content Placeholder 13"/>
          <p:cNvSpPr>
            <a:spLocks noGrp="1"/>
          </p:cNvSpPr>
          <p:nvPr>
            <p:ph sz="quarter" idx="43"/>
          </p:nvPr>
        </p:nvSpPr>
        <p:spPr>
          <a:xfrm>
            <a:off x="63246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70488093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1066164" y="17785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8" name="Text Placeholder 13"/>
          <p:cNvSpPr>
            <a:spLocks noGrp="1"/>
          </p:cNvSpPr>
          <p:nvPr>
            <p:ph type="body" sz="quarter" idx="48"/>
          </p:nvPr>
        </p:nvSpPr>
        <p:spPr>
          <a:xfrm>
            <a:off x="1066482" y="23119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9" name="Text Placeholder 13"/>
          <p:cNvSpPr>
            <a:spLocks noGrp="1"/>
          </p:cNvSpPr>
          <p:nvPr>
            <p:ph type="body" sz="quarter" idx="49"/>
          </p:nvPr>
        </p:nvSpPr>
        <p:spPr>
          <a:xfrm>
            <a:off x="1066800" y="28453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0" name="Text Placeholder 13"/>
          <p:cNvSpPr>
            <a:spLocks noGrp="1"/>
          </p:cNvSpPr>
          <p:nvPr>
            <p:ph type="body" sz="quarter" idx="50"/>
          </p:nvPr>
        </p:nvSpPr>
        <p:spPr>
          <a:xfrm>
            <a:off x="1066800" y="3400988"/>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1" name="Text Placeholder 13"/>
          <p:cNvSpPr>
            <a:spLocks noGrp="1"/>
          </p:cNvSpPr>
          <p:nvPr>
            <p:ph type="body" sz="quarter" idx="51"/>
          </p:nvPr>
        </p:nvSpPr>
        <p:spPr>
          <a:xfrm>
            <a:off x="1066800" y="39121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2" name="Content Placeholder 6"/>
          <p:cNvSpPr>
            <a:spLocks noGrp="1" noChangeAspect="1"/>
          </p:cNvSpPr>
          <p:nvPr>
            <p:ph sz="quarter" idx="55" hasCustomPrompt="1"/>
          </p:nvPr>
        </p:nvSpPr>
        <p:spPr>
          <a:xfrm>
            <a:off x="640080" y="17487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17" name="Text Placeholder 13"/>
          <p:cNvSpPr>
            <a:spLocks noGrp="1"/>
          </p:cNvSpPr>
          <p:nvPr>
            <p:ph type="body" sz="quarter" idx="60"/>
          </p:nvPr>
        </p:nvSpPr>
        <p:spPr>
          <a:xfrm>
            <a:off x="5105082" y="17785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8" name="Text Placeholder 13"/>
          <p:cNvSpPr>
            <a:spLocks noGrp="1"/>
          </p:cNvSpPr>
          <p:nvPr>
            <p:ph type="body" sz="quarter" idx="61"/>
          </p:nvPr>
        </p:nvSpPr>
        <p:spPr>
          <a:xfrm>
            <a:off x="5105400" y="23119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9" name="Text Placeholder 13"/>
          <p:cNvSpPr>
            <a:spLocks noGrp="1"/>
          </p:cNvSpPr>
          <p:nvPr>
            <p:ph type="body" sz="quarter" idx="62"/>
          </p:nvPr>
        </p:nvSpPr>
        <p:spPr>
          <a:xfrm>
            <a:off x="5105400" y="28453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0" name="Text Placeholder 13"/>
          <p:cNvSpPr>
            <a:spLocks noGrp="1"/>
          </p:cNvSpPr>
          <p:nvPr>
            <p:ph type="body" sz="quarter" idx="63"/>
          </p:nvPr>
        </p:nvSpPr>
        <p:spPr>
          <a:xfrm>
            <a:off x="5105400" y="3400988"/>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1" name="Text Placeholder 13"/>
          <p:cNvSpPr>
            <a:spLocks noGrp="1"/>
          </p:cNvSpPr>
          <p:nvPr>
            <p:ph type="body" sz="quarter" idx="64"/>
          </p:nvPr>
        </p:nvSpPr>
        <p:spPr>
          <a:xfrm>
            <a:off x="5105400" y="39121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7" name="Content Placeholder 6"/>
          <p:cNvSpPr>
            <a:spLocks noGrp="1" noChangeAspect="1"/>
          </p:cNvSpPr>
          <p:nvPr>
            <p:ph sz="quarter" idx="65" hasCustomPrompt="1"/>
          </p:nvPr>
        </p:nvSpPr>
        <p:spPr>
          <a:xfrm>
            <a:off x="640080" y="229743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28" name="Content Placeholder 6"/>
          <p:cNvSpPr>
            <a:spLocks noGrp="1" noChangeAspect="1"/>
          </p:cNvSpPr>
          <p:nvPr>
            <p:ph sz="quarter" idx="66" hasCustomPrompt="1"/>
          </p:nvPr>
        </p:nvSpPr>
        <p:spPr>
          <a:xfrm>
            <a:off x="640080" y="28917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29" name="Content Placeholder 6"/>
          <p:cNvSpPr>
            <a:spLocks noGrp="1" noChangeAspect="1"/>
          </p:cNvSpPr>
          <p:nvPr>
            <p:ph sz="quarter" idx="67" hasCustomPrompt="1"/>
          </p:nvPr>
        </p:nvSpPr>
        <p:spPr>
          <a:xfrm>
            <a:off x="640080" y="34251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0" name="Content Placeholder 6"/>
          <p:cNvSpPr>
            <a:spLocks noGrp="1" noChangeAspect="1"/>
          </p:cNvSpPr>
          <p:nvPr>
            <p:ph sz="quarter" idx="68" hasCustomPrompt="1"/>
          </p:nvPr>
        </p:nvSpPr>
        <p:spPr>
          <a:xfrm>
            <a:off x="640080" y="39585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1" name="Content Placeholder 6"/>
          <p:cNvSpPr>
            <a:spLocks noGrp="1" noChangeAspect="1"/>
          </p:cNvSpPr>
          <p:nvPr>
            <p:ph sz="quarter" idx="69" hasCustomPrompt="1"/>
          </p:nvPr>
        </p:nvSpPr>
        <p:spPr>
          <a:xfrm>
            <a:off x="4693920" y="17487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2" name="Content Placeholder 6"/>
          <p:cNvSpPr>
            <a:spLocks noGrp="1" noChangeAspect="1"/>
          </p:cNvSpPr>
          <p:nvPr>
            <p:ph sz="quarter" idx="70" hasCustomPrompt="1"/>
          </p:nvPr>
        </p:nvSpPr>
        <p:spPr>
          <a:xfrm>
            <a:off x="4693920" y="229743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3" name="Content Placeholder 6"/>
          <p:cNvSpPr>
            <a:spLocks noGrp="1" noChangeAspect="1"/>
          </p:cNvSpPr>
          <p:nvPr>
            <p:ph sz="quarter" idx="71" hasCustomPrompt="1"/>
          </p:nvPr>
        </p:nvSpPr>
        <p:spPr>
          <a:xfrm>
            <a:off x="4693920" y="28917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4" name="Content Placeholder 6"/>
          <p:cNvSpPr>
            <a:spLocks noGrp="1" noChangeAspect="1"/>
          </p:cNvSpPr>
          <p:nvPr>
            <p:ph sz="quarter" idx="72" hasCustomPrompt="1"/>
          </p:nvPr>
        </p:nvSpPr>
        <p:spPr>
          <a:xfrm>
            <a:off x="4693920" y="34251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5" name="Content Placeholder 6"/>
          <p:cNvSpPr>
            <a:spLocks noGrp="1" noChangeAspect="1"/>
          </p:cNvSpPr>
          <p:nvPr>
            <p:ph sz="quarter" idx="73" hasCustomPrompt="1"/>
          </p:nvPr>
        </p:nvSpPr>
        <p:spPr>
          <a:xfrm>
            <a:off x="4693920" y="39585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2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36"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88901058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19263"/>
            <a:ext cx="3887788" cy="479822"/>
          </a:xfrm>
        </p:spPr>
        <p:txBody>
          <a:bodyPr anchor="b">
            <a:normAutofit/>
          </a:bodyPr>
          <a:lstStyle>
            <a:lvl1pPr marL="0" indent="0">
              <a:buNone/>
              <a:defRPr sz="1400" b="1" i="0">
                <a:solidFill>
                  <a:schemeClr val="tx1"/>
                </a:solidFill>
                <a:latin typeface="Open Sans Semibold" charset="0"/>
                <a:ea typeface="Open Sans Semibold" charset="0"/>
                <a:cs typeface="Open Sans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99084"/>
            <a:ext cx="3887788" cy="2430066"/>
          </a:xfrm>
        </p:spPr>
        <p:txBody>
          <a:bodyPr>
            <a:normAutofit/>
          </a:bodyPr>
          <a:lstStyle>
            <a:lvl1pPr>
              <a:defRPr sz="1200" b="0" i="0">
                <a:solidFill>
                  <a:schemeClr val="tx2"/>
                </a:solidFill>
                <a:latin typeface="Open Sans" charset="0"/>
                <a:ea typeface="Open Sans" charset="0"/>
                <a:cs typeface="Open Sans" charset="0"/>
              </a:defRPr>
            </a:lvl1pPr>
            <a:lvl2pPr>
              <a:defRPr sz="1200" b="0" i="0">
                <a:solidFill>
                  <a:schemeClr val="tx2"/>
                </a:solidFill>
                <a:latin typeface="Open Sans" charset="0"/>
                <a:ea typeface="Open Sans" charset="0"/>
                <a:cs typeface="Open Sans" charset="0"/>
              </a:defRPr>
            </a:lvl2pPr>
            <a:lvl3pPr>
              <a:defRPr sz="1050" b="0" i="0">
                <a:solidFill>
                  <a:schemeClr val="tx2"/>
                </a:solidFill>
                <a:latin typeface="Open Sans" charset="0"/>
                <a:ea typeface="Open Sans" charset="0"/>
                <a:cs typeface="Open Sans" charset="0"/>
              </a:defRPr>
            </a:lvl3pPr>
            <a:lvl4pPr>
              <a:defRPr sz="1000" b="0" i="0">
                <a:solidFill>
                  <a:schemeClr val="tx2"/>
                </a:solidFill>
                <a:latin typeface="Open Sans" charset="0"/>
                <a:ea typeface="Open Sans" charset="0"/>
                <a:cs typeface="Open Sans" charset="0"/>
              </a:defRPr>
            </a:lvl4pPr>
            <a:lvl5pPr>
              <a:defRPr sz="1000" b="0" i="0">
                <a:solidFill>
                  <a:schemeClr val="tx2"/>
                </a:solidFill>
                <a:latin typeface="Open Sans" charset="0"/>
                <a:ea typeface="Open Sans" charset="0"/>
                <a:cs typeface="Open Sans"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5" name="Text Placeholder 4"/>
          <p:cNvSpPr>
            <a:spLocks noGrp="1"/>
          </p:cNvSpPr>
          <p:nvPr>
            <p:ph type="body" sz="quarter" idx="3"/>
          </p:nvPr>
        </p:nvSpPr>
        <p:spPr>
          <a:xfrm>
            <a:off x="4645031" y="1719263"/>
            <a:ext cx="3965570" cy="479822"/>
          </a:xfrm>
        </p:spPr>
        <p:txBody>
          <a:bodyPr anchor="b">
            <a:normAutofit/>
          </a:bodyPr>
          <a:lstStyle>
            <a:lvl1pPr marL="0" indent="0">
              <a:buNone/>
              <a:defRPr sz="1400" b="1" i="0">
                <a:solidFill>
                  <a:schemeClr val="tx1"/>
                </a:solidFill>
                <a:latin typeface="Open Sans Semibold" charset="0"/>
                <a:ea typeface="Open Sans Semibold" charset="0"/>
                <a:cs typeface="Open Sans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99084"/>
            <a:ext cx="3965570" cy="2430066"/>
          </a:xfrm>
        </p:spPr>
        <p:txBody>
          <a:bodyPr>
            <a:normAutofit/>
          </a:bodyPr>
          <a:lstStyle>
            <a:lvl1pPr>
              <a:defRPr sz="1200" b="0" i="0">
                <a:solidFill>
                  <a:schemeClr val="tx2"/>
                </a:solidFill>
                <a:latin typeface="Open Sans" charset="0"/>
                <a:ea typeface="Open Sans" charset="0"/>
                <a:cs typeface="Open Sans" charset="0"/>
              </a:defRPr>
            </a:lvl1pPr>
            <a:lvl2pPr>
              <a:defRPr sz="1200" b="0" i="0">
                <a:solidFill>
                  <a:schemeClr val="tx2"/>
                </a:solidFill>
                <a:latin typeface="Open Sans" charset="0"/>
                <a:ea typeface="Open Sans" charset="0"/>
                <a:cs typeface="Open Sans" charset="0"/>
              </a:defRPr>
            </a:lvl2pPr>
            <a:lvl3pPr>
              <a:defRPr sz="1050" b="0" i="0">
                <a:solidFill>
                  <a:schemeClr val="tx2"/>
                </a:solidFill>
                <a:latin typeface="Open Sans" charset="0"/>
                <a:ea typeface="Open Sans" charset="0"/>
                <a:cs typeface="Open Sans" charset="0"/>
              </a:defRPr>
            </a:lvl3pPr>
            <a:lvl4pPr>
              <a:defRPr sz="1000" b="0" i="0">
                <a:solidFill>
                  <a:schemeClr val="tx2"/>
                </a:solidFill>
                <a:latin typeface="Open Sans" charset="0"/>
                <a:ea typeface="Open Sans" charset="0"/>
                <a:cs typeface="Open Sans" charset="0"/>
              </a:defRPr>
            </a:lvl4pPr>
            <a:lvl5pPr>
              <a:defRPr sz="1000" b="0" i="0">
                <a:solidFill>
                  <a:schemeClr val="tx2"/>
                </a:solidFill>
                <a:latin typeface="Open Sans" charset="0"/>
                <a:ea typeface="Open Sans" charset="0"/>
                <a:cs typeface="Open Sans"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0"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203645618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aption Only">
    <p:spTree>
      <p:nvGrpSpPr>
        <p:cNvPr id="1" name=""/>
        <p:cNvGrpSpPr/>
        <p:nvPr/>
      </p:nvGrpSpPr>
      <p:grpSpPr>
        <a:xfrm>
          <a:off x="0" y="0"/>
          <a:ext cx="0" cy="0"/>
          <a:chOff x="0" y="0"/>
          <a:chExt cx="0" cy="0"/>
        </a:xfrm>
      </p:grpSpPr>
      <p:sp>
        <p:nvSpPr>
          <p:cNvPr id="4"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7864727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1E787A"/>
                </a:solidFill>
              </a:defRPr>
            </a:lvl1pPr>
          </a:lstStyle>
          <a:p>
            <a:r>
              <a:rPr lang="en-US" dirty="0"/>
              <a:t>Click to edit Master title style</a:t>
            </a:r>
          </a:p>
        </p:txBody>
      </p:sp>
    </p:spTree>
    <p:extLst>
      <p:ext uri="{BB962C8B-B14F-4D97-AF65-F5344CB8AC3E}">
        <p14:creationId xmlns:p14="http://schemas.microsoft.com/office/powerpoint/2010/main" val="247506091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0584"/>
            <a:ext cx="9144000" cy="51540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1898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57175" marR="0" indent="-257175" algn="l" defTabSz="685800" rtl="0" eaLnBrk="1" fontAlgn="base" latinLnBrk="0" hangingPunct="1">
              <a:lnSpc>
                <a:spcPct val="100000"/>
              </a:lnSpc>
              <a:spcBef>
                <a:spcPct val="20000"/>
              </a:spcBef>
              <a:spcAft>
                <a:spcPct val="0"/>
              </a:spcAft>
              <a:buClr>
                <a:srgbClr val="FBC600"/>
              </a:buClr>
              <a:buSzPct val="125000"/>
              <a:buFont typeface="Times" pitchFamily="1" charset="0"/>
              <a:buChar char="•"/>
              <a:tabLst/>
              <a:defRPr/>
            </a:lvl1pPr>
            <a:lvl2pPr marL="557213" marR="0" indent="-214313" algn="l" defTabSz="685800" rtl="0" eaLnBrk="1" fontAlgn="base" latinLnBrk="0" hangingPunct="1">
              <a:lnSpc>
                <a:spcPct val="100000"/>
              </a:lnSpc>
              <a:spcBef>
                <a:spcPct val="20000"/>
              </a:spcBef>
              <a:spcAft>
                <a:spcPct val="0"/>
              </a:spcAft>
              <a:buClr>
                <a:srgbClr val="0099FF"/>
              </a:buClr>
              <a:buSzPct val="110000"/>
              <a:buFont typeface="Times" pitchFamily="1" charset="0"/>
              <a:buChar char="•"/>
              <a:tabLst/>
              <a:defRPr/>
            </a:lvl2pPr>
          </a:lstStyle>
          <a:p>
            <a:pPr lvl="0"/>
            <a:r>
              <a:rPr lang="en-US" noProof="0" dirty="0"/>
              <a:t>Click to edit Master text styles</a:t>
            </a:r>
          </a:p>
          <a:p>
            <a:pPr lvl="1"/>
            <a:r>
              <a:rPr lang="en-US" noProof="0"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r>
              <a:rPr lang="en-US"/>
              <a:t>Slide </a:t>
            </a:r>
            <a:fld id="{65F458E3-DE88-4906-816A-4BF7D617BDB5}" type="slidenum">
              <a:rPr lang="en-US"/>
              <a:pPr>
                <a:defRPr/>
              </a:pPr>
              <a:t>‹#›</a:t>
            </a:fld>
            <a:endParaRPr lang="en-US"/>
          </a:p>
        </p:txBody>
      </p:sp>
    </p:spTree>
    <p:extLst>
      <p:ext uri="{BB962C8B-B14F-4D97-AF65-F5344CB8AC3E}">
        <p14:creationId xmlns:p14="http://schemas.microsoft.com/office/powerpoint/2010/main" val="221073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p>
            <a:endParaRPr lang="en-JM" dirty="0"/>
          </a:p>
        </p:txBody>
      </p:sp>
      <p:sp>
        <p:nvSpPr>
          <p:cNvPr id="3" name="Text Placeholder 2"/>
          <p:cNvSpPr>
            <a:spLocks noGrp="1"/>
          </p:cNvSpPr>
          <p:nvPr>
            <p:ph type="body" idx="1"/>
          </p:nvPr>
        </p:nvSpPr>
        <p:spPr>
          <a:xfrm>
            <a:off x="533400" y="1428750"/>
            <a:ext cx="8001000" cy="31241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pic>
        <p:nvPicPr>
          <p:cNvPr id="5" name="Picture 4" descr="LOGO_Hobsons_1COL_BLACK.eps"/>
          <p:cNvPicPr>
            <a:picLocks noChangeAspect="1"/>
          </p:cNvPicPr>
          <p:nvPr userDrawn="1"/>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772400" y="4781550"/>
            <a:ext cx="872836" cy="171450"/>
          </a:xfrm>
          <a:prstGeom prst="rect">
            <a:avLst/>
          </a:prstGeom>
        </p:spPr>
      </p:pic>
    </p:spTree>
    <p:extLst>
      <p:ext uri="{BB962C8B-B14F-4D97-AF65-F5344CB8AC3E}">
        <p14:creationId xmlns:p14="http://schemas.microsoft.com/office/powerpoint/2010/main" val="3243337512"/>
      </p:ext>
    </p:extLst>
  </p:cSld>
  <p:clrMap bg1="lt1" tx1="dk1" bg2="lt2" tx2="dk2" accent1="accent1" accent2="accent2" accent3="accent3" accent4="accent4" accent5="accent5" accent6="accent6" hlink="hlink" folHlink="folHlink"/>
  <p:sldLayoutIdLst>
    <p:sldLayoutId id="2147483679" r:id="rId1"/>
    <p:sldLayoutId id="2147483688" r:id="rId2"/>
    <p:sldLayoutId id="2147483683" r:id="rId3"/>
    <p:sldLayoutId id="2147483653" r:id="rId4"/>
    <p:sldLayoutId id="2147483695" r:id="rId5"/>
    <p:sldLayoutId id="2147483739" r:id="rId6"/>
    <p:sldLayoutId id="2147483655" r:id="rId7"/>
    <p:sldLayoutId id="2147483741" r:id="rId8"/>
  </p:sldLayoutIdLst>
  <p:transition spd="slow">
    <p:push dir="u"/>
  </p:transition>
  <p:hf sldNum="0" hdr="0" ftr="0" dt="0"/>
  <p:txStyles>
    <p:titleStyle>
      <a:lvl1pPr algn="l" defTabSz="914400" rtl="0" eaLnBrk="1" latinLnBrk="0" hangingPunct="1">
        <a:spcBef>
          <a:spcPct val="0"/>
        </a:spcBef>
        <a:buNone/>
        <a:defRPr sz="2400" b="0" i="0" kern="1200" spc="-150">
          <a:solidFill>
            <a:schemeClr val="accent3"/>
          </a:solidFill>
          <a:latin typeface="Open Sans Bold"/>
          <a:ea typeface="Open Sans Semibold"/>
          <a:cs typeface="Open Sans Bold"/>
        </a:defRPr>
      </a:lvl1pPr>
    </p:titleStyle>
    <p:bodyStyle>
      <a:lvl1pPr marL="342900" indent="-342900" algn="l" defTabSz="914400" rtl="0" eaLnBrk="1" latinLnBrk="0" hangingPunct="1">
        <a:spcBef>
          <a:spcPct val="20000"/>
        </a:spcBef>
        <a:buFont typeface="Arial" pitchFamily="34" charset="0"/>
        <a:buChar char="•"/>
        <a:defRPr sz="1200" b="0" i="0" kern="1200">
          <a:solidFill>
            <a:schemeClr val="tx2"/>
          </a:solidFill>
          <a:latin typeface="Open Sans" charset="0"/>
          <a:ea typeface="Open Sans" charset="0"/>
          <a:cs typeface="Open Sans" charset="0"/>
        </a:defRPr>
      </a:lvl1pPr>
      <a:lvl2pPr marL="742950" indent="-285750" algn="l" defTabSz="914400" rtl="0" eaLnBrk="1" latinLnBrk="0" hangingPunct="1">
        <a:spcBef>
          <a:spcPct val="20000"/>
        </a:spcBef>
        <a:buFont typeface="Arial" pitchFamily="34" charset="0"/>
        <a:buChar char="–"/>
        <a:defRPr sz="1200" b="0" i="0" kern="1200">
          <a:solidFill>
            <a:schemeClr val="tx2"/>
          </a:solidFill>
          <a:latin typeface="Open Sans" charset="0"/>
          <a:ea typeface="Open Sans" charset="0"/>
          <a:cs typeface="Open Sans" charset="0"/>
        </a:defRPr>
      </a:lvl2pPr>
      <a:lvl3pPr marL="1143000" indent="-228600" algn="l" defTabSz="914400" rtl="0" eaLnBrk="1" latinLnBrk="0" hangingPunct="1">
        <a:spcBef>
          <a:spcPct val="20000"/>
        </a:spcBef>
        <a:buFont typeface="Arial" pitchFamily="34" charset="0"/>
        <a:buChar char="•"/>
        <a:defRPr sz="1100" b="0" i="0" kern="1200">
          <a:solidFill>
            <a:schemeClr val="tx2"/>
          </a:solidFill>
          <a:latin typeface="Open Sans" charset="0"/>
          <a:ea typeface="Open Sans" charset="0"/>
          <a:cs typeface="Open Sans" charset="0"/>
        </a:defRPr>
      </a:lvl3pPr>
      <a:lvl4pPr marL="1600200" indent="-228600" algn="l" defTabSz="914400" rtl="0" eaLnBrk="1" latinLnBrk="0" hangingPunct="1">
        <a:spcBef>
          <a:spcPct val="20000"/>
        </a:spcBef>
        <a:buFont typeface="Arial" pitchFamily="34" charset="0"/>
        <a:buChar char="–"/>
        <a:defRPr sz="1100" b="0" i="0" kern="1200">
          <a:solidFill>
            <a:schemeClr val="tx2"/>
          </a:solidFill>
          <a:latin typeface="Open Sans" charset="0"/>
          <a:ea typeface="Open Sans" charset="0"/>
          <a:cs typeface="Open Sans" charset="0"/>
        </a:defRPr>
      </a:lvl4pPr>
      <a:lvl5pPr marL="2057400" indent="-228600" algn="l" defTabSz="914400" rtl="0" eaLnBrk="1" latinLnBrk="0" hangingPunct="1">
        <a:spcBef>
          <a:spcPct val="20000"/>
        </a:spcBef>
        <a:buFont typeface="Arial" pitchFamily="34" charset="0"/>
        <a:buChar char="»"/>
        <a:defRPr sz="1100" b="0" i="0" kern="1200">
          <a:solidFill>
            <a:schemeClr val="tx2"/>
          </a:solidFill>
          <a:latin typeface="Open Sans" charset="0"/>
          <a:ea typeface="Open Sans" charset="0"/>
          <a:cs typeface="Open Sans"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jp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9.jpeg"/><Relationship Id="rId3" Type="http://schemas.openxmlformats.org/officeDocument/2006/relationships/diagramData" Target="../diagrams/data7.xml"/><Relationship Id="rId21" Type="http://schemas.openxmlformats.org/officeDocument/2006/relationships/image" Target="../media/image22.PNG"/><Relationship Id="rId7" Type="http://schemas.microsoft.com/office/2007/relationships/diagramDrawing" Target="../diagrams/drawing7.xml"/><Relationship Id="rId12" Type="http://schemas.openxmlformats.org/officeDocument/2006/relationships/image" Target="../media/image15.svg"/><Relationship Id="rId17" Type="http://schemas.openxmlformats.org/officeDocument/2006/relationships/image" Target="../media/image18.png"/><Relationship Id="rId2" Type="http://schemas.openxmlformats.org/officeDocument/2006/relationships/notesSlide" Target="../notesSlides/notesSlide10.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diagramColors" Target="../diagrams/colors7.xml"/><Relationship Id="rId11" Type="http://schemas.openxmlformats.org/officeDocument/2006/relationships/image" Target="../media/image13.png"/><Relationship Id="rId5" Type="http://schemas.openxmlformats.org/officeDocument/2006/relationships/diagramQuickStyle" Target="../diagrams/quickStyle7.xml"/><Relationship Id="rId15" Type="http://schemas.openxmlformats.org/officeDocument/2006/relationships/image" Target="../media/image16.png"/><Relationship Id="rId23" Type="http://schemas.openxmlformats.org/officeDocument/2006/relationships/image" Target="../media/image26.sv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diagramLayout" Target="../diagrams/layout7.xml"/><Relationship Id="rId9" Type="http://schemas.openxmlformats.org/officeDocument/2006/relationships/image" Target="../media/image12.svg"/><Relationship Id="rId14" Type="http://schemas.openxmlformats.org/officeDocument/2006/relationships/image" Target="../media/image15.png"/><Relationship Id="rId22"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youtube.com/playlist?list=PLrISg2rzQL5bIWqr07FVdPbOZ_Gir_HCx" TargetMode="External"/><Relationship Id="rId5" Type="http://schemas.openxmlformats.org/officeDocument/2006/relationships/hyperlink" Target="http://www.starfish@yourschool.edu" TargetMode="Externa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2.wdp"/><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Placeholder 7"/>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18071" y="4958"/>
            <a:ext cx="9144000" cy="5143500"/>
          </a:xfrm>
        </p:spPr>
      </p:pic>
      <p:sp>
        <p:nvSpPr>
          <p:cNvPr id="7" name="Rectangle 6"/>
          <p:cNvSpPr/>
          <p:nvPr/>
        </p:nvSpPr>
        <p:spPr>
          <a:xfrm>
            <a:off x="0" y="1733550"/>
            <a:ext cx="9158288" cy="1676400"/>
          </a:xfrm>
          <a:prstGeom prst="rect">
            <a:avLst/>
          </a:prstGeom>
          <a:solidFill>
            <a:schemeClr val="accent3">
              <a:alpha val="6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Text Placeholder 33"/>
          <p:cNvSpPr txBox="1">
            <a:spLocks/>
          </p:cNvSpPr>
          <p:nvPr/>
        </p:nvSpPr>
        <p:spPr bwMode="auto">
          <a:xfrm>
            <a:off x="457200" y="2190750"/>
            <a:ext cx="815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AU" sz="4000" spc="-150" dirty="0">
                <a:solidFill>
                  <a:schemeClr val="bg1"/>
                </a:solidFill>
                <a:latin typeface="Open Sans"/>
                <a:cs typeface="Open Sans"/>
              </a:rPr>
              <a:t>Instructor/Advisor Training</a:t>
            </a:r>
            <a:br>
              <a:rPr lang="en-AU" sz="4000" spc="-150" dirty="0">
                <a:solidFill>
                  <a:schemeClr val="bg1"/>
                </a:solidFill>
                <a:latin typeface="Open Sans"/>
                <a:cs typeface="Open Sans"/>
              </a:rPr>
            </a:br>
            <a:endParaRPr lang="en-AU" sz="3600" spc="-150" dirty="0">
              <a:solidFill>
                <a:schemeClr val="bg1"/>
              </a:solidFill>
              <a:latin typeface="Open Sans"/>
              <a:cs typeface="Open Sans"/>
            </a:endParaRPr>
          </a:p>
        </p:txBody>
      </p:sp>
      <p:sp>
        <p:nvSpPr>
          <p:cNvPr id="11" name="TextBox 10"/>
          <p:cNvSpPr txBox="1"/>
          <p:nvPr/>
        </p:nvSpPr>
        <p:spPr>
          <a:xfrm>
            <a:off x="457200" y="2800350"/>
            <a:ext cx="2175596" cy="261610"/>
          </a:xfrm>
          <a:prstGeom prst="rect">
            <a:avLst/>
          </a:prstGeom>
          <a:noFill/>
        </p:spPr>
        <p:txBody>
          <a:bodyPr wrap="none" rtlCol="0">
            <a:spAutoFit/>
          </a:bodyPr>
          <a:lstStyle/>
          <a:p>
            <a:r>
              <a:rPr lang="en-US" sz="1100" spc="225" dirty="0">
                <a:solidFill>
                  <a:schemeClr val="bg1"/>
                </a:solidFill>
                <a:latin typeface="Open Sans" charset="0"/>
                <a:ea typeface="Open Sans" charset="0"/>
                <a:cs typeface="Open Sans" charset="0"/>
              </a:rPr>
              <a:t>Author’s Name • Date</a:t>
            </a:r>
          </a:p>
        </p:txBody>
      </p:sp>
      <p:pic>
        <p:nvPicPr>
          <p:cNvPr id="12" name="Picture 11">
            <a:extLst>
              <a:ext uri="{FF2B5EF4-FFF2-40B4-BE49-F238E27FC236}">
                <a16:creationId xmlns:a16="http://schemas.microsoft.com/office/drawing/2014/main" id="{9AD974EC-AA84-499E-81AF-715F352C8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7950"/>
            <a:ext cx="2514599" cy="1110508"/>
          </a:xfrm>
          <a:prstGeom prst="rect">
            <a:avLst/>
          </a:prstGeom>
        </p:spPr>
      </p:pic>
    </p:spTree>
    <p:extLst>
      <p:ext uri="{BB962C8B-B14F-4D97-AF65-F5344CB8AC3E}">
        <p14:creationId xmlns:p14="http://schemas.microsoft.com/office/powerpoint/2010/main" val="3786371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85"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530225" y="2281808"/>
            <a:ext cx="4572000"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Our Starfish System</a:t>
            </a:r>
          </a:p>
          <a:p>
            <a:pPr marL="0" indent="0" fontAlgn="auto">
              <a:spcAft>
                <a:spcPts val="0"/>
              </a:spcAft>
              <a:buFont typeface="Arial" panose="020B0604020202020204" pitchFamily="34" charset="0"/>
              <a:buNone/>
              <a:defRPr/>
            </a:pPr>
            <a:endParaRPr lang="en-AU" sz="3600" dirty="0">
              <a:solidFill>
                <a:schemeClr val="bg1"/>
              </a:solidFill>
              <a:latin typeface="Open Sans"/>
              <a:cs typeface="Open Sans"/>
            </a:endParaRPr>
          </a:p>
        </p:txBody>
      </p:sp>
      <p:pic>
        <p:nvPicPr>
          <p:cNvPr id="8" name="Picture 7">
            <a:extLst>
              <a:ext uri="{FF2B5EF4-FFF2-40B4-BE49-F238E27FC236}">
                <a16:creationId xmlns:a16="http://schemas.microsoft.com/office/drawing/2014/main" id="{A1B9E710-404C-4EEC-8E83-44172E7D4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171950"/>
            <a:ext cx="1832561" cy="809304"/>
          </a:xfrm>
          <a:prstGeom prst="rect">
            <a:avLst/>
          </a:prstGeom>
        </p:spPr>
      </p:pic>
    </p:spTree>
    <p:extLst>
      <p:ext uri="{BB962C8B-B14F-4D97-AF65-F5344CB8AC3E}">
        <p14:creationId xmlns:p14="http://schemas.microsoft.com/office/powerpoint/2010/main" val="32623558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736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picture containing person, indoor, man, laptop&#10;&#10;Description generated with very high confidence">
            <a:extLst>
              <a:ext uri="{FF2B5EF4-FFF2-40B4-BE49-F238E27FC236}">
                <a16:creationId xmlns:a16="http://schemas.microsoft.com/office/drawing/2014/main" id="{7E369C04-8CD6-4FD6-9F09-ECBCA5C7038E}"/>
              </a:ext>
            </a:extLst>
          </p:cNvPr>
          <p:cNvPicPr>
            <a:picLocks noChangeAspect="1"/>
          </p:cNvPicPr>
          <p:nvPr/>
        </p:nvPicPr>
        <p:blipFill rotWithShape="1">
          <a:blip r:embed="rId3">
            <a:extLst>
              <a:ext uri="{28A0092B-C50C-407E-A947-70E740481C1C}">
                <a14:useLocalDpi xmlns:a14="http://schemas.microsoft.com/office/drawing/2010/main" val="0"/>
              </a:ext>
            </a:extLst>
          </a:blip>
          <a:srcRect l="978" r="37575"/>
          <a:stretch/>
        </p:blipFill>
        <p:spPr>
          <a:xfrm>
            <a:off x="4409137" y="0"/>
            <a:ext cx="4734863" cy="51434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21F59728-4F08-4785-A773-0473ED66096F}"/>
              </a:ext>
            </a:extLst>
          </p:cNvPr>
          <p:cNvSpPr>
            <a:spLocks noGrp="1"/>
          </p:cNvSpPr>
          <p:nvPr>
            <p:ph type="title"/>
          </p:nvPr>
        </p:nvSpPr>
        <p:spPr>
          <a:xfrm>
            <a:off x="491490" y="273843"/>
            <a:ext cx="3840085" cy="1269596"/>
          </a:xfrm>
        </p:spPr>
        <p:txBody>
          <a:bodyPr>
            <a:normAutofit/>
          </a:bodyPr>
          <a:lstStyle/>
          <a:p>
            <a:r>
              <a:rPr lang="en-US" dirty="0"/>
              <a:t>Key Benefits for </a:t>
            </a:r>
            <a:br>
              <a:rPr lang="en-US" dirty="0"/>
            </a:br>
            <a:r>
              <a:rPr lang="en-US" dirty="0"/>
              <a:t>Faculty &amp; Staff</a:t>
            </a: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1800458352"/>
              </p:ext>
            </p:extLst>
          </p:nvPr>
        </p:nvGraphicFramePr>
        <p:xfrm>
          <a:off x="218877" y="1931282"/>
          <a:ext cx="4385310" cy="3002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658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F74C-3836-4FA1-A604-261B615BA064}"/>
              </a:ext>
            </a:extLst>
          </p:cNvPr>
          <p:cNvSpPr>
            <a:spLocks noGrp="1"/>
          </p:cNvSpPr>
          <p:nvPr>
            <p:ph type="title"/>
          </p:nvPr>
        </p:nvSpPr>
        <p:spPr>
          <a:xfrm>
            <a:off x="381000" y="57150"/>
            <a:ext cx="7620000" cy="857250"/>
          </a:xfrm>
        </p:spPr>
        <p:txBody>
          <a:bodyPr/>
          <a:lstStyle/>
          <a:p>
            <a:r>
              <a:rPr lang="en-US" dirty="0"/>
              <a:t>Specific Expectations</a:t>
            </a:r>
          </a:p>
        </p:txBody>
      </p:sp>
      <p:graphicFrame>
        <p:nvGraphicFramePr>
          <p:cNvPr id="5" name="Content Placeholder 4">
            <a:extLst>
              <a:ext uri="{FF2B5EF4-FFF2-40B4-BE49-F238E27FC236}">
                <a16:creationId xmlns:a16="http://schemas.microsoft.com/office/drawing/2014/main" id="{4BA1E1BB-3668-4FF6-A49B-CC800F8D19EA}"/>
              </a:ext>
            </a:extLst>
          </p:cNvPr>
          <p:cNvGraphicFramePr>
            <a:graphicFrameLocks noGrp="1"/>
          </p:cNvGraphicFramePr>
          <p:nvPr>
            <p:ph idx="1"/>
            <p:extLst>
              <p:ext uri="{D42A27DB-BD31-4B8C-83A1-F6EECF244321}">
                <p14:modId xmlns:p14="http://schemas.microsoft.com/office/powerpoint/2010/main" val="111089311"/>
              </p:ext>
            </p:extLst>
          </p:nvPr>
        </p:nvGraphicFramePr>
        <p:xfrm>
          <a:off x="457200" y="666750"/>
          <a:ext cx="8153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0986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3394010"/>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1849953"/>
            <a:ext cx="721797" cy="721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1745991"/>
            <a:ext cx="220272" cy="2202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9084" y="0"/>
            <a:ext cx="4274916" cy="3044433"/>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465360"/>
            <a:ext cx="1682850" cy="16828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882901-85CB-4565-A39F-3A338B15AE27}"/>
              </a:ext>
            </a:extLst>
          </p:cNvPr>
          <p:cNvSpPr>
            <a:spLocks noGrp="1"/>
          </p:cNvSpPr>
          <p:nvPr>
            <p:ph type="title"/>
          </p:nvPr>
        </p:nvSpPr>
        <p:spPr>
          <a:xfrm>
            <a:off x="481692" y="3394010"/>
            <a:ext cx="5204792" cy="1303020"/>
          </a:xfrm>
        </p:spPr>
        <p:txBody>
          <a:bodyPr vert="horz" lIns="91440" tIns="45720" rIns="91440" bIns="45720" rtlCol="0" anchor="ctr">
            <a:normAutofit/>
          </a:bodyPr>
          <a:lstStyle/>
          <a:p>
            <a:pPr algn="r">
              <a:lnSpc>
                <a:spcPct val="90000"/>
              </a:lnSpc>
            </a:pPr>
            <a:r>
              <a:rPr lang="en-US" sz="6000" kern="1200" dirty="0">
                <a:solidFill>
                  <a:schemeClr val="tx1"/>
                </a:solidFill>
                <a:latin typeface="+mj-lt"/>
                <a:ea typeface="+mj-ea"/>
                <a:cs typeface="+mj-cs"/>
              </a:rPr>
              <a:t>Workflow</a:t>
            </a:r>
          </a:p>
        </p:txBody>
      </p:sp>
    </p:spTree>
    <p:extLst>
      <p:ext uri="{BB962C8B-B14F-4D97-AF65-F5344CB8AC3E}">
        <p14:creationId xmlns:p14="http://schemas.microsoft.com/office/powerpoint/2010/main" val="534409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20EA-6AB7-4CE6-BC17-4DC9874770E0}"/>
              </a:ext>
            </a:extLst>
          </p:cNvPr>
          <p:cNvSpPr>
            <a:spLocks noGrp="1"/>
          </p:cNvSpPr>
          <p:nvPr>
            <p:ph type="title"/>
          </p:nvPr>
        </p:nvSpPr>
        <p:spPr>
          <a:xfrm>
            <a:off x="56484" y="-101421"/>
            <a:ext cx="7620000" cy="857250"/>
          </a:xfrm>
        </p:spPr>
        <p:txBody>
          <a:bodyPr/>
          <a:lstStyle/>
          <a:p>
            <a:r>
              <a:rPr lang="en-US" dirty="0"/>
              <a:t>Early Alert Workflow</a:t>
            </a:r>
          </a:p>
        </p:txBody>
      </p:sp>
      <p:graphicFrame>
        <p:nvGraphicFramePr>
          <p:cNvPr id="4" name="Content Placeholder 3">
            <a:extLst>
              <a:ext uri="{FF2B5EF4-FFF2-40B4-BE49-F238E27FC236}">
                <a16:creationId xmlns:a16="http://schemas.microsoft.com/office/drawing/2014/main" id="{79DCCBC8-D4F1-4130-A05D-2496042DD89E}"/>
              </a:ext>
            </a:extLst>
          </p:cNvPr>
          <p:cNvGraphicFramePr>
            <a:graphicFrameLocks noGrp="1"/>
          </p:cNvGraphicFramePr>
          <p:nvPr>
            <p:ph idx="1"/>
            <p:extLst>
              <p:ext uri="{D42A27DB-BD31-4B8C-83A1-F6EECF244321}">
                <p14:modId xmlns:p14="http://schemas.microsoft.com/office/powerpoint/2010/main" val="905982051"/>
              </p:ext>
            </p:extLst>
          </p:nvPr>
        </p:nvGraphicFramePr>
        <p:xfrm>
          <a:off x="220653" y="758838"/>
          <a:ext cx="88392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Flag">
            <a:extLst>
              <a:ext uri="{FF2B5EF4-FFF2-40B4-BE49-F238E27FC236}">
                <a16:creationId xmlns:a16="http://schemas.microsoft.com/office/drawing/2014/main" id="{49D5C9D3-3C65-4F4C-959C-7500611A37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346098" y="1270301"/>
            <a:ext cx="623559" cy="623559"/>
          </a:xfrm>
          <a:prstGeom prst="rect">
            <a:avLst/>
          </a:prstGeom>
        </p:spPr>
      </p:pic>
      <p:pic>
        <p:nvPicPr>
          <p:cNvPr id="20" name="Picture 19" descr="A close up of a logo&#10;&#10;Description generated with high confidence">
            <a:extLst>
              <a:ext uri="{FF2B5EF4-FFF2-40B4-BE49-F238E27FC236}">
                <a16:creationId xmlns:a16="http://schemas.microsoft.com/office/drawing/2014/main" id="{4CE7183E-604A-4E73-A40F-357CD0AEA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2907" y="2419350"/>
            <a:ext cx="1301110" cy="1301110"/>
          </a:xfrm>
          <a:prstGeom prst="rect">
            <a:avLst/>
          </a:prstGeom>
        </p:spPr>
      </p:pic>
      <p:pic>
        <p:nvPicPr>
          <p:cNvPr id="22" name="Graphic 21" descr="Open envelope">
            <a:extLst>
              <a:ext uri="{FF2B5EF4-FFF2-40B4-BE49-F238E27FC236}">
                <a16:creationId xmlns:a16="http://schemas.microsoft.com/office/drawing/2014/main" id="{00E2A479-24BB-45DB-8023-FBCE8212642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641481" y="2891051"/>
            <a:ext cx="614362" cy="614362"/>
          </a:xfrm>
          <a:prstGeom prst="rect">
            <a:avLst/>
          </a:prstGeom>
        </p:spPr>
      </p:pic>
      <p:pic>
        <p:nvPicPr>
          <p:cNvPr id="23" name="Picture 22">
            <a:extLst>
              <a:ext uri="{FF2B5EF4-FFF2-40B4-BE49-F238E27FC236}">
                <a16:creationId xmlns:a16="http://schemas.microsoft.com/office/drawing/2014/main" id="{28733324-692C-4970-9D45-10DC6EF9AC8D}"/>
              </a:ext>
            </a:extLst>
          </p:cNvPr>
          <p:cNvPicPr>
            <a:picLocks noChangeAspect="1"/>
          </p:cNvPicPr>
          <p:nvPr/>
        </p:nvPicPr>
        <p:blipFill>
          <a:blip r:embed="rId13"/>
          <a:stretch>
            <a:fillRect/>
          </a:stretch>
        </p:blipFill>
        <p:spPr>
          <a:xfrm>
            <a:off x="928178" y="2936692"/>
            <a:ext cx="609653" cy="615749"/>
          </a:xfrm>
          <a:prstGeom prst="rect">
            <a:avLst/>
          </a:prstGeom>
        </p:spPr>
      </p:pic>
      <p:pic>
        <p:nvPicPr>
          <p:cNvPr id="31" name="Picture 30">
            <a:extLst>
              <a:ext uri="{FF2B5EF4-FFF2-40B4-BE49-F238E27FC236}">
                <a16:creationId xmlns:a16="http://schemas.microsoft.com/office/drawing/2014/main" id="{335C772A-640D-444F-BE1C-34FF370A77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04141" y="4197338"/>
            <a:ext cx="476250" cy="476250"/>
          </a:xfrm>
          <a:prstGeom prst="rect">
            <a:avLst/>
          </a:prstGeom>
        </p:spPr>
      </p:pic>
      <p:pic>
        <p:nvPicPr>
          <p:cNvPr id="33" name="Picture 32" descr="A picture containing text&#10;&#10;Description generated with high confidence">
            <a:extLst>
              <a:ext uri="{FF2B5EF4-FFF2-40B4-BE49-F238E27FC236}">
                <a16:creationId xmlns:a16="http://schemas.microsoft.com/office/drawing/2014/main" id="{9AE74321-A43B-43F8-81FA-DA23835524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05600" y="3887232"/>
            <a:ext cx="609600" cy="609600"/>
          </a:xfrm>
          <a:prstGeom prst="rect">
            <a:avLst/>
          </a:prstGeom>
        </p:spPr>
      </p:pic>
      <p:pic>
        <p:nvPicPr>
          <p:cNvPr id="37" name="Picture 36">
            <a:extLst>
              <a:ext uri="{FF2B5EF4-FFF2-40B4-BE49-F238E27FC236}">
                <a16:creationId xmlns:a16="http://schemas.microsoft.com/office/drawing/2014/main" id="{51E536BE-57F3-4B40-8604-2E7C259C60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676400" y="1753021"/>
            <a:ext cx="547687" cy="547687"/>
          </a:xfrm>
          <a:prstGeom prst="rect">
            <a:avLst/>
          </a:prstGeom>
        </p:spPr>
      </p:pic>
      <p:pic>
        <p:nvPicPr>
          <p:cNvPr id="39" name="Picture 38" descr="A close up of a sign&#10;&#10;Description generated with very high confidence">
            <a:extLst>
              <a:ext uri="{FF2B5EF4-FFF2-40B4-BE49-F238E27FC236}">
                <a16:creationId xmlns:a16="http://schemas.microsoft.com/office/drawing/2014/main" id="{B8759FC9-98C6-4352-9275-483D800947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95669" y="3986706"/>
            <a:ext cx="588946" cy="588946"/>
          </a:xfrm>
          <a:prstGeom prst="rect">
            <a:avLst/>
          </a:prstGeom>
        </p:spPr>
      </p:pic>
      <p:pic>
        <p:nvPicPr>
          <p:cNvPr id="43" name="Graphic 42" descr="Open envelope">
            <a:extLst>
              <a:ext uri="{FF2B5EF4-FFF2-40B4-BE49-F238E27FC236}">
                <a16:creationId xmlns:a16="http://schemas.microsoft.com/office/drawing/2014/main" id="{08413464-AC31-4158-973E-1D730810B18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2595803" y="717356"/>
            <a:ext cx="614362" cy="614362"/>
          </a:xfrm>
          <a:prstGeom prst="rect">
            <a:avLst/>
          </a:prstGeom>
        </p:spPr>
      </p:pic>
      <p:pic>
        <p:nvPicPr>
          <p:cNvPr id="45" name="Picture 44">
            <a:extLst>
              <a:ext uri="{FF2B5EF4-FFF2-40B4-BE49-F238E27FC236}">
                <a16:creationId xmlns:a16="http://schemas.microsoft.com/office/drawing/2014/main" id="{F9BF3DF8-3E39-45AE-A3E3-4B3859991644}"/>
              </a:ext>
            </a:extLst>
          </p:cNvPr>
          <p:cNvPicPr>
            <a:picLocks noChangeAspect="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9928" y="4594820"/>
            <a:ext cx="1141672" cy="415329"/>
          </a:xfrm>
          <a:prstGeom prst="rect">
            <a:avLst/>
          </a:prstGeom>
        </p:spPr>
      </p:pic>
      <p:pic>
        <p:nvPicPr>
          <p:cNvPr id="47" name="Picture 46" descr="A close up of a person&#10;&#10;Description generated with very high confidence">
            <a:extLst>
              <a:ext uri="{FF2B5EF4-FFF2-40B4-BE49-F238E27FC236}">
                <a16:creationId xmlns:a16="http://schemas.microsoft.com/office/drawing/2014/main" id="{0DC1EEC6-B0B2-4B5E-BD57-25893AFD2A3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71319" y="2503153"/>
            <a:ext cx="798338" cy="81817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 name="Picture 48" descr="A person smiling for the camera&#10;&#10;Description generated with very high confidence">
            <a:extLst>
              <a:ext uri="{FF2B5EF4-FFF2-40B4-BE49-F238E27FC236}">
                <a16:creationId xmlns:a16="http://schemas.microsoft.com/office/drawing/2014/main" id="{626D8C74-7DEF-470E-AB5F-65E0E018E49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49069" y="2576056"/>
            <a:ext cx="736724" cy="7552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A person wearing glasses and smiling at the camera&#10;&#10;Description generated with very high confidence">
            <a:extLst>
              <a:ext uri="{FF2B5EF4-FFF2-40B4-BE49-F238E27FC236}">
                <a16:creationId xmlns:a16="http://schemas.microsoft.com/office/drawing/2014/main" id="{B5DDC100-E3EE-494D-B8D4-2211655D4EE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05508" y="574508"/>
            <a:ext cx="786037" cy="7666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7" name="Graphic 56" descr="Arrow: Slight curve">
            <a:extLst>
              <a:ext uri="{FF2B5EF4-FFF2-40B4-BE49-F238E27FC236}">
                <a16:creationId xmlns:a16="http://schemas.microsoft.com/office/drawing/2014/main" id="{3A3916E7-2175-4761-8369-B0C07472F59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3637985" y="3430032"/>
            <a:ext cx="1760874" cy="914400"/>
          </a:xfrm>
          <a:prstGeom prst="rect">
            <a:avLst/>
          </a:prstGeom>
        </p:spPr>
      </p:pic>
    </p:spTree>
    <p:extLst>
      <p:ext uri="{BB962C8B-B14F-4D97-AF65-F5344CB8AC3E}">
        <p14:creationId xmlns:p14="http://schemas.microsoft.com/office/powerpoint/2010/main" val="212557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1">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6500" y="21407"/>
            <a:ext cx="7620000" cy="857250"/>
          </a:xfrm>
        </p:spPr>
        <p:txBody>
          <a:bodyPr/>
          <a:lstStyle/>
          <a:p>
            <a:r>
              <a:rPr lang="en-US" dirty="0"/>
              <a:t>Our Tracking Items</a:t>
            </a:r>
          </a:p>
        </p:txBody>
      </p:sp>
      <p:graphicFrame>
        <p:nvGraphicFramePr>
          <p:cNvPr id="9" name="Table 8"/>
          <p:cNvGraphicFramePr>
            <a:graphicFrameLocks noGrp="1"/>
          </p:cNvGraphicFramePr>
          <p:nvPr>
            <p:extLst>
              <p:ext uri="{D42A27DB-BD31-4B8C-83A1-F6EECF244321}">
                <p14:modId xmlns:p14="http://schemas.microsoft.com/office/powerpoint/2010/main" val="2904830651"/>
              </p:ext>
            </p:extLst>
          </p:nvPr>
        </p:nvGraphicFramePr>
        <p:xfrm>
          <a:off x="398095" y="666750"/>
          <a:ext cx="8345690" cy="4026596"/>
        </p:xfrm>
        <a:graphic>
          <a:graphicData uri="http://schemas.openxmlformats.org/drawingml/2006/table">
            <a:tbl>
              <a:tblPr firstRow="1" bandRow="1">
                <a:tableStyleId>{F5AB1C69-6EDB-4FF4-983F-18BD219EF322}</a:tableStyleId>
              </a:tblPr>
              <a:tblGrid>
                <a:gridCol w="2300605">
                  <a:extLst>
                    <a:ext uri="{9D8B030D-6E8A-4147-A177-3AD203B41FA5}">
                      <a16:colId xmlns:a16="http://schemas.microsoft.com/office/drawing/2014/main" val="20000"/>
                    </a:ext>
                  </a:extLst>
                </a:gridCol>
                <a:gridCol w="3327521">
                  <a:extLst>
                    <a:ext uri="{9D8B030D-6E8A-4147-A177-3AD203B41FA5}">
                      <a16:colId xmlns:a16="http://schemas.microsoft.com/office/drawing/2014/main" val="1508625490"/>
                    </a:ext>
                  </a:extLst>
                </a:gridCol>
                <a:gridCol w="1384419">
                  <a:extLst>
                    <a:ext uri="{9D8B030D-6E8A-4147-A177-3AD203B41FA5}">
                      <a16:colId xmlns:a16="http://schemas.microsoft.com/office/drawing/2014/main" val="1754793950"/>
                    </a:ext>
                  </a:extLst>
                </a:gridCol>
                <a:gridCol w="1333145">
                  <a:extLst>
                    <a:ext uri="{9D8B030D-6E8A-4147-A177-3AD203B41FA5}">
                      <a16:colId xmlns:a16="http://schemas.microsoft.com/office/drawing/2014/main" val="2052296687"/>
                    </a:ext>
                  </a:extLst>
                </a:gridCol>
              </a:tblGrid>
              <a:tr h="471313">
                <a:tc rowSpan="2">
                  <a:txBody>
                    <a:bodyPr/>
                    <a:lstStyle/>
                    <a:p>
                      <a:pPr marL="0" algn="l" defTabSz="914400" rtl="0" eaLnBrk="1" latinLnBrk="0" hangingPunct="1"/>
                      <a:r>
                        <a:rPr lang="en-US" sz="1400" b="1" kern="1200" dirty="0">
                          <a:solidFill>
                            <a:schemeClr val="lt1"/>
                          </a:solidFill>
                          <a:latin typeface="Open Sans" charset="0"/>
                          <a:ea typeface="Open Sans" charset="0"/>
                          <a:cs typeface="Open Sans" charset="0"/>
                        </a:rPr>
                        <a:t>Tracking Item Name</a:t>
                      </a:r>
                    </a:p>
                    <a:p>
                      <a:pPr marL="0" algn="l" defTabSz="914400" rtl="0" eaLnBrk="1" latinLnBrk="0" hangingPunct="1"/>
                      <a:endParaRPr lang="en-US" sz="1400" b="1" kern="1200" dirty="0">
                        <a:solidFill>
                          <a:schemeClr val="lt1"/>
                        </a:solidFill>
                        <a:latin typeface="Open Sans" charset="0"/>
                        <a:ea typeface="Open Sans" charset="0"/>
                        <a:cs typeface="Open Sans" charset="0"/>
                      </a:endParaRPr>
                    </a:p>
                  </a:txBody>
                  <a:tcPr/>
                </a:tc>
                <a:tc rowSpan="2">
                  <a:txBody>
                    <a:bodyPr/>
                    <a:lstStyle/>
                    <a:p>
                      <a:pPr marL="0" algn="l" defTabSz="914400" rtl="0" eaLnBrk="1" latinLnBrk="0" hangingPunct="1"/>
                      <a:r>
                        <a:rPr lang="en-US" sz="1400" b="1" kern="1200" dirty="0">
                          <a:solidFill>
                            <a:schemeClr val="lt1"/>
                          </a:solidFill>
                          <a:latin typeface="Open Sans" charset="0"/>
                          <a:ea typeface="Open Sans" charset="0"/>
                          <a:cs typeface="Open Sans" charset="0"/>
                        </a:rPr>
                        <a:t>Raise this when your student(s) is/are/has:</a:t>
                      </a:r>
                    </a:p>
                  </a:txBody>
                  <a:tcPr/>
                </a:tc>
                <a:tc gridSpan="2">
                  <a:txBody>
                    <a:bodyPr/>
                    <a:lstStyle/>
                    <a:p>
                      <a:r>
                        <a:rPr lang="en-US" sz="1400" dirty="0">
                          <a:latin typeface="Open Sans" charset="0"/>
                          <a:ea typeface="Open Sans" charset="0"/>
                          <a:cs typeface="Open Sans" charset="0"/>
                        </a:rPr>
                        <a:t>What will happen when raised </a:t>
                      </a:r>
                    </a:p>
                  </a:txBody>
                  <a:tcPr anchor="ctr"/>
                </a:tc>
                <a:tc hMerge="1">
                  <a:txBody>
                    <a:bodyPr/>
                    <a:lstStyle/>
                    <a:p>
                      <a:endParaRPr lang="en-US"/>
                    </a:p>
                  </a:txBody>
                  <a:tcPr/>
                </a:tc>
                <a:extLst>
                  <a:ext uri="{0D108BD9-81ED-4DB2-BD59-A6C34878D82A}">
                    <a16:rowId xmlns:a16="http://schemas.microsoft.com/office/drawing/2014/main" val="10000"/>
                  </a:ext>
                </a:extLst>
              </a:tr>
              <a:tr h="243840">
                <a:tc vMerge="1">
                  <a:txBody>
                    <a:bodyPr/>
                    <a:lstStyle/>
                    <a:p>
                      <a:endParaRPr lang="en-US"/>
                    </a:p>
                  </a:txBody>
                  <a:tcPr/>
                </a:tc>
                <a:tc vMerge="1">
                  <a:txBody>
                    <a:bodyPr/>
                    <a:lstStyle/>
                    <a:p>
                      <a:endParaRPr lang="en-US"/>
                    </a:p>
                  </a:txBody>
                  <a:tcPr/>
                </a:tc>
                <a:tc>
                  <a:txBody>
                    <a:bodyPr/>
                    <a:lstStyle/>
                    <a:p>
                      <a:r>
                        <a:rPr lang="en-US" sz="1400" dirty="0">
                          <a:latin typeface="Open Sans" charset="0"/>
                          <a:ea typeface="Open Sans" charset="0"/>
                          <a:cs typeface="Open Sans" charset="0"/>
                        </a:rPr>
                        <a:t>Email </a:t>
                      </a:r>
                    </a:p>
                  </a:txBody>
                  <a:tcPr/>
                </a:tc>
                <a:tc>
                  <a:txBody>
                    <a:bodyPr/>
                    <a:lstStyle/>
                    <a:p>
                      <a:r>
                        <a:rPr lang="en-US" sz="1400" dirty="0">
                          <a:latin typeface="Open Sans" charset="0"/>
                          <a:ea typeface="Open Sans" charset="0"/>
                          <a:cs typeface="Open Sans" charset="0"/>
                        </a:rPr>
                        <a:t>Outreach </a:t>
                      </a:r>
                    </a:p>
                  </a:txBody>
                  <a:tcPr/>
                </a:tc>
                <a:extLst>
                  <a:ext uri="{0D108BD9-81ED-4DB2-BD59-A6C34878D82A}">
                    <a16:rowId xmlns:a16="http://schemas.microsoft.com/office/drawing/2014/main" val="995997586"/>
                  </a:ext>
                </a:extLst>
              </a:tr>
              <a:tr h="471313">
                <a:tc>
                  <a:txBody>
                    <a:bodyPr/>
                    <a:lstStyle/>
                    <a:p>
                      <a:r>
                        <a:rPr lang="en-US" sz="1400" dirty="0">
                          <a:latin typeface="Open Sans" charset="0"/>
                          <a:ea typeface="Open Sans" charset="0"/>
                          <a:cs typeface="Open Sans" charset="0"/>
                        </a:rPr>
                        <a:t>Attendance Concern Flag</a:t>
                      </a:r>
                    </a:p>
                  </a:txBody>
                  <a:tcPr/>
                </a:tc>
                <a:tc>
                  <a:txBody>
                    <a:bodyPr/>
                    <a:lstStyle/>
                    <a:p>
                      <a:r>
                        <a:rPr lang="en-US" sz="1400" dirty="0">
                          <a:latin typeface="Open Sans" charset="0"/>
                          <a:ea typeface="Open Sans" charset="0"/>
                          <a:cs typeface="Open Sans" charset="0"/>
                        </a:rPr>
                        <a:t>not attending class regularly</a:t>
                      </a:r>
                    </a:p>
                  </a:txBody>
                  <a:tcPr/>
                </a:tc>
                <a:tc>
                  <a:txBody>
                    <a:bodyPr/>
                    <a:lstStyle/>
                    <a:p>
                      <a:pPr algn="ctr"/>
                      <a:r>
                        <a:rPr lang="en-US" sz="1400" dirty="0">
                          <a:latin typeface="Open Sans" charset="0"/>
                          <a:ea typeface="Open Sans" charset="0"/>
                          <a:cs typeface="Open Sans" charset="0"/>
                        </a:rPr>
                        <a:t>X</a:t>
                      </a:r>
                    </a:p>
                  </a:txBody>
                  <a:tcPr anchor="ctr"/>
                </a:tc>
                <a:tc>
                  <a:txBody>
                    <a:bodyPr/>
                    <a:lstStyle/>
                    <a:p>
                      <a:pPr algn="ctr"/>
                      <a:endParaRPr lang="en-US" sz="1400" dirty="0">
                        <a:latin typeface="Open Sans" charset="0"/>
                        <a:ea typeface="Open Sans" charset="0"/>
                        <a:cs typeface="Open Sans" charset="0"/>
                      </a:endParaRPr>
                    </a:p>
                  </a:txBody>
                  <a:tcPr anchor="ctr"/>
                </a:tc>
                <a:extLst>
                  <a:ext uri="{0D108BD9-81ED-4DB2-BD59-A6C34878D82A}">
                    <a16:rowId xmlns:a16="http://schemas.microsoft.com/office/drawing/2014/main" val="10001"/>
                  </a:ext>
                </a:extLst>
              </a:tr>
              <a:tr h="673305">
                <a:tc>
                  <a:txBody>
                    <a:bodyPr/>
                    <a:lstStyle/>
                    <a:p>
                      <a:r>
                        <a:rPr lang="en-US" sz="1400" dirty="0">
                          <a:latin typeface="Open Sans" charset="0"/>
                          <a:ea typeface="Open Sans" charset="0"/>
                          <a:cs typeface="Open Sans" charset="0"/>
                        </a:rPr>
                        <a:t>In Danger of Failing Flag</a:t>
                      </a:r>
                    </a:p>
                  </a:txBody>
                  <a:tcPr/>
                </a:tc>
                <a:tc>
                  <a:txBody>
                    <a:bodyPr/>
                    <a:lstStyle/>
                    <a:p>
                      <a:r>
                        <a:rPr lang="en-US" sz="1400" dirty="0">
                          <a:latin typeface="Open Sans" charset="0"/>
                          <a:ea typeface="Open Sans" charset="0"/>
                          <a:cs typeface="Open Sans" charset="0"/>
                        </a:rPr>
                        <a:t>in jeopardy of failing the class</a:t>
                      </a:r>
                    </a:p>
                  </a:txBody>
                  <a:tcPr/>
                </a:tc>
                <a:tc>
                  <a:txBody>
                    <a:bodyPr/>
                    <a:lstStyle/>
                    <a:p>
                      <a:pPr algn="ctr"/>
                      <a:r>
                        <a:rPr lang="en-US" sz="1400" dirty="0">
                          <a:latin typeface="Open Sans" charset="0"/>
                          <a:ea typeface="Open Sans" charset="0"/>
                          <a:cs typeface="Open Sans" charset="0"/>
                        </a:rPr>
                        <a:t>X</a:t>
                      </a:r>
                    </a:p>
                  </a:txBody>
                  <a:tcPr anchor="ctr"/>
                </a:tc>
                <a:tc>
                  <a:txBody>
                    <a:bodyPr/>
                    <a:lstStyle/>
                    <a:p>
                      <a:pPr algn="ctr"/>
                      <a:r>
                        <a:rPr lang="en-US" sz="1400" dirty="0">
                          <a:latin typeface="Open Sans" charset="0"/>
                          <a:ea typeface="Open Sans" charset="0"/>
                          <a:cs typeface="Open Sans" charset="0"/>
                        </a:rPr>
                        <a:t>X</a:t>
                      </a:r>
                    </a:p>
                  </a:txBody>
                  <a:tcPr anchor="ctr"/>
                </a:tc>
                <a:extLst>
                  <a:ext uri="{0D108BD9-81ED-4DB2-BD59-A6C34878D82A}">
                    <a16:rowId xmlns:a16="http://schemas.microsoft.com/office/drawing/2014/main" val="820919721"/>
                  </a:ext>
                </a:extLst>
              </a:tr>
              <a:tr h="673305">
                <a:tc>
                  <a:txBody>
                    <a:bodyPr/>
                    <a:lstStyle/>
                    <a:p>
                      <a:r>
                        <a:rPr lang="en-US" sz="1400" dirty="0">
                          <a:latin typeface="Open Sans" charset="0"/>
                          <a:ea typeface="Open Sans" charset="0"/>
                          <a:cs typeface="Open Sans" charset="0"/>
                        </a:rPr>
                        <a:t>Non Attendance/No  Show Flag</a:t>
                      </a:r>
                    </a:p>
                  </a:txBody>
                  <a:tcPr/>
                </a:tc>
                <a:tc>
                  <a:txBody>
                    <a:bodyPr/>
                    <a:lstStyle/>
                    <a:p>
                      <a:r>
                        <a:rPr lang="en-US" sz="1400" dirty="0">
                          <a:latin typeface="Open Sans" charset="0"/>
                          <a:ea typeface="Open Sans" charset="0"/>
                          <a:cs typeface="Open Sans" charset="0"/>
                        </a:rPr>
                        <a:t>never attended your class</a:t>
                      </a:r>
                    </a:p>
                  </a:txBody>
                  <a:tcPr/>
                </a:tc>
                <a:tc>
                  <a:txBody>
                    <a:bodyPr/>
                    <a:lstStyle/>
                    <a:p>
                      <a:pPr algn="ctr"/>
                      <a:r>
                        <a:rPr lang="en-US" sz="1400" dirty="0">
                          <a:latin typeface="Open Sans" charset="0"/>
                          <a:ea typeface="Open Sans" charset="0"/>
                          <a:cs typeface="Open Sans" charset="0"/>
                        </a:rPr>
                        <a:t>X</a:t>
                      </a:r>
                    </a:p>
                  </a:txBody>
                  <a:tcPr anchor="ctr"/>
                </a:tc>
                <a:tc>
                  <a:txBody>
                    <a:bodyPr/>
                    <a:lstStyle/>
                    <a:p>
                      <a:pPr algn="ctr"/>
                      <a:r>
                        <a:rPr lang="en-US" sz="1400" dirty="0">
                          <a:latin typeface="Open Sans" charset="0"/>
                          <a:ea typeface="Open Sans" charset="0"/>
                          <a:cs typeface="Open Sans" charset="0"/>
                        </a:rPr>
                        <a:t>X</a:t>
                      </a:r>
                    </a:p>
                  </a:txBody>
                  <a:tcPr anchor="ctr"/>
                </a:tc>
                <a:extLst>
                  <a:ext uri="{0D108BD9-81ED-4DB2-BD59-A6C34878D82A}">
                    <a16:rowId xmlns:a16="http://schemas.microsoft.com/office/drawing/2014/main" val="1665244565"/>
                  </a:ext>
                </a:extLst>
              </a:tr>
              <a:tr h="269322">
                <a:tc>
                  <a:txBody>
                    <a:bodyPr/>
                    <a:lstStyle/>
                    <a:p>
                      <a:r>
                        <a:rPr lang="en-US" sz="1400" dirty="0">
                          <a:latin typeface="Open Sans" charset="0"/>
                          <a:ea typeface="Open Sans" charset="0"/>
                          <a:cs typeface="Open Sans" charset="0"/>
                        </a:rPr>
                        <a:t>Recommendation to Withdraw Flag</a:t>
                      </a:r>
                    </a:p>
                  </a:txBody>
                  <a:tcPr/>
                </a:tc>
                <a:tc>
                  <a:txBody>
                    <a:bodyPr/>
                    <a:lstStyle/>
                    <a:p>
                      <a:r>
                        <a:rPr lang="en-US" sz="1400" dirty="0">
                          <a:latin typeface="Open Sans" charset="0"/>
                          <a:ea typeface="Open Sans" charset="0"/>
                          <a:cs typeface="Open Sans" charset="0"/>
                        </a:rPr>
                        <a:t>unable to successfully complete the course (prior to withdrawal date)</a:t>
                      </a:r>
                    </a:p>
                  </a:txBody>
                  <a:tcPr/>
                </a:tc>
                <a:tc>
                  <a:txBody>
                    <a:bodyPr/>
                    <a:lstStyle/>
                    <a:p>
                      <a:pPr algn="ctr"/>
                      <a:r>
                        <a:rPr lang="en-US" sz="1400" dirty="0">
                          <a:latin typeface="Open Sans" charset="0"/>
                          <a:ea typeface="Open Sans" charset="0"/>
                          <a:cs typeface="Open Sans" charset="0"/>
                        </a:rPr>
                        <a:t>X</a:t>
                      </a:r>
                    </a:p>
                  </a:txBody>
                  <a:tcPr anchor="ctr"/>
                </a:tc>
                <a:tc>
                  <a:txBody>
                    <a:bodyPr/>
                    <a:lstStyle/>
                    <a:p>
                      <a:pPr algn="ctr"/>
                      <a:r>
                        <a:rPr lang="en-US" sz="1400" dirty="0">
                          <a:latin typeface="Open Sans" charset="0"/>
                          <a:ea typeface="Open Sans" charset="0"/>
                          <a:cs typeface="Open Sans" charset="0"/>
                        </a:rPr>
                        <a:t>X</a:t>
                      </a:r>
                    </a:p>
                  </a:txBody>
                  <a:tcPr anchor="ctr"/>
                </a:tc>
                <a:extLst>
                  <a:ext uri="{0D108BD9-81ED-4DB2-BD59-A6C34878D82A}">
                    <a16:rowId xmlns:a16="http://schemas.microsoft.com/office/drawing/2014/main" val="1740300346"/>
                  </a:ext>
                </a:extLst>
              </a:tr>
              <a:tr h="269322">
                <a:tc>
                  <a:txBody>
                    <a:bodyPr/>
                    <a:lstStyle/>
                    <a:p>
                      <a:r>
                        <a:rPr lang="en-US" sz="1400" dirty="0">
                          <a:latin typeface="Open Sans" charset="0"/>
                          <a:ea typeface="Open Sans" charset="0"/>
                          <a:cs typeface="Open Sans" charset="0"/>
                        </a:rPr>
                        <a:t>Missing/Late Assignments</a:t>
                      </a:r>
                    </a:p>
                  </a:txBody>
                  <a:tcPr/>
                </a:tc>
                <a:tc>
                  <a:txBody>
                    <a:bodyPr/>
                    <a:lstStyle/>
                    <a:p>
                      <a:r>
                        <a:rPr lang="en-US" sz="1400" dirty="0">
                          <a:latin typeface="Open Sans" charset="0"/>
                          <a:ea typeface="Open Sans" charset="0"/>
                          <a:cs typeface="Open Sans" charset="0"/>
                        </a:rPr>
                        <a:t>has outstanding coursework </a:t>
                      </a:r>
                    </a:p>
                  </a:txBody>
                  <a:tcPr/>
                </a:tc>
                <a:tc>
                  <a:txBody>
                    <a:bodyPr/>
                    <a:lstStyle/>
                    <a:p>
                      <a:pPr algn="ctr"/>
                      <a:r>
                        <a:rPr lang="en-US" sz="1400" dirty="0">
                          <a:latin typeface="Open Sans" charset="0"/>
                          <a:ea typeface="Open Sans" charset="0"/>
                          <a:cs typeface="Open Sans" charset="0"/>
                        </a:rPr>
                        <a:t>X</a:t>
                      </a:r>
                    </a:p>
                  </a:txBody>
                  <a:tcPr anchor="ctr"/>
                </a:tc>
                <a:tc>
                  <a:txBody>
                    <a:bodyPr/>
                    <a:lstStyle/>
                    <a:p>
                      <a:pPr algn="ctr"/>
                      <a:endParaRPr lang="en-US" sz="1400" dirty="0">
                        <a:latin typeface="Open Sans" charset="0"/>
                        <a:ea typeface="Open Sans" charset="0"/>
                        <a:cs typeface="Open Sans" charset="0"/>
                      </a:endParaRPr>
                    </a:p>
                  </a:txBody>
                  <a:tcPr anchor="ctr"/>
                </a:tc>
                <a:extLst>
                  <a:ext uri="{0D108BD9-81ED-4DB2-BD59-A6C34878D82A}">
                    <a16:rowId xmlns:a16="http://schemas.microsoft.com/office/drawing/2014/main" val="3784839059"/>
                  </a:ext>
                </a:extLst>
              </a:tr>
              <a:tr h="269322">
                <a:tc>
                  <a:txBody>
                    <a:bodyPr/>
                    <a:lstStyle/>
                    <a:p>
                      <a:r>
                        <a:rPr lang="en-US" sz="1400" dirty="0">
                          <a:latin typeface="Open Sans" charset="0"/>
                          <a:ea typeface="Open Sans" charset="0"/>
                          <a:cs typeface="Open Sans" charset="0"/>
                        </a:rPr>
                        <a:t>Kudos</a:t>
                      </a:r>
                    </a:p>
                  </a:txBody>
                  <a:tcPr/>
                </a:tc>
                <a:tc>
                  <a:txBody>
                    <a:bodyPr/>
                    <a:lstStyle/>
                    <a:p>
                      <a:r>
                        <a:rPr lang="en-US" sz="1400" dirty="0">
                          <a:latin typeface="Open Sans" charset="0"/>
                          <a:ea typeface="Open Sans" charset="0"/>
                          <a:cs typeface="Open Sans" charset="0"/>
                        </a:rPr>
                        <a:t>doing well in the course </a:t>
                      </a:r>
                    </a:p>
                  </a:txBody>
                  <a:tcPr/>
                </a:tc>
                <a:tc>
                  <a:txBody>
                    <a:bodyPr/>
                    <a:lstStyle/>
                    <a:p>
                      <a:pPr algn="ctr"/>
                      <a:r>
                        <a:rPr lang="en-US" sz="1400" dirty="0">
                          <a:latin typeface="Open Sans" charset="0"/>
                          <a:ea typeface="Open Sans" charset="0"/>
                          <a:cs typeface="Open Sans" charset="0"/>
                        </a:rPr>
                        <a:t>X</a:t>
                      </a:r>
                    </a:p>
                  </a:txBody>
                  <a:tcPr anchor="ctr"/>
                </a:tc>
                <a:tc>
                  <a:txBody>
                    <a:bodyPr/>
                    <a:lstStyle/>
                    <a:p>
                      <a:pPr algn="ctr"/>
                      <a:endParaRPr lang="en-US" sz="1400" dirty="0">
                        <a:latin typeface="Open Sans" charset="0"/>
                        <a:ea typeface="Open Sans" charset="0"/>
                        <a:cs typeface="Open Sans" charset="0"/>
                      </a:endParaRPr>
                    </a:p>
                  </a:txBody>
                  <a:tcPr anchor="ctr"/>
                </a:tc>
                <a:extLst>
                  <a:ext uri="{0D108BD9-81ED-4DB2-BD59-A6C34878D82A}">
                    <a16:rowId xmlns:a16="http://schemas.microsoft.com/office/drawing/2014/main" val="2567222131"/>
                  </a:ext>
                </a:extLst>
              </a:tr>
              <a:tr h="269322">
                <a:tc>
                  <a:txBody>
                    <a:bodyPr/>
                    <a:lstStyle/>
                    <a:p>
                      <a:endParaRPr lang="en-US" sz="1400" dirty="0">
                        <a:latin typeface="Open Sans" charset="0"/>
                        <a:ea typeface="Open Sans" charset="0"/>
                        <a:cs typeface="Open Sans" charset="0"/>
                      </a:endParaRPr>
                    </a:p>
                  </a:txBody>
                  <a:tcPr/>
                </a:tc>
                <a:tc>
                  <a:txBody>
                    <a:bodyPr/>
                    <a:lstStyle/>
                    <a:p>
                      <a:endParaRPr lang="en-US" sz="1400" dirty="0">
                        <a:latin typeface="Open Sans" charset="0"/>
                        <a:ea typeface="Open Sans" charset="0"/>
                        <a:cs typeface="Open Sans" charset="0"/>
                      </a:endParaRPr>
                    </a:p>
                  </a:txBody>
                  <a:tcPr/>
                </a:tc>
                <a:tc>
                  <a:txBody>
                    <a:bodyPr/>
                    <a:lstStyle/>
                    <a:p>
                      <a:pPr algn="ctr"/>
                      <a:endParaRPr lang="en-US" sz="1400" dirty="0">
                        <a:latin typeface="Open Sans" charset="0"/>
                        <a:ea typeface="Open Sans" charset="0"/>
                        <a:cs typeface="Open Sans" charset="0"/>
                      </a:endParaRPr>
                    </a:p>
                  </a:txBody>
                  <a:tcPr anchor="ctr"/>
                </a:tc>
                <a:tc>
                  <a:txBody>
                    <a:bodyPr/>
                    <a:lstStyle/>
                    <a:p>
                      <a:pPr algn="ctr"/>
                      <a:endParaRPr lang="en-US" sz="1400" dirty="0">
                        <a:latin typeface="Open Sans" charset="0"/>
                        <a:ea typeface="Open Sans" charset="0"/>
                        <a:cs typeface="Open Sans" charset="0"/>
                      </a:endParaRPr>
                    </a:p>
                  </a:txBody>
                  <a:tcPr anchor="ctr"/>
                </a:tc>
                <a:extLst>
                  <a:ext uri="{0D108BD9-81ED-4DB2-BD59-A6C34878D82A}">
                    <a16:rowId xmlns:a16="http://schemas.microsoft.com/office/drawing/2014/main" val="1590251946"/>
                  </a:ext>
                </a:extLst>
              </a:tr>
            </a:tbl>
          </a:graphicData>
        </a:graphic>
      </p:graphicFrame>
      <p:sp>
        <p:nvSpPr>
          <p:cNvPr id="4" name="TextBox 3"/>
          <p:cNvSpPr txBox="1"/>
          <p:nvPr/>
        </p:nvSpPr>
        <p:spPr>
          <a:xfrm>
            <a:off x="4342340" y="4705350"/>
            <a:ext cx="457200" cy="230832"/>
          </a:xfrm>
          <a:prstGeom prst="rect">
            <a:avLst/>
          </a:prstGeom>
          <a:noFill/>
        </p:spPr>
        <p:txBody>
          <a:bodyPr wrap="square" rtlCol="0">
            <a:spAutoFit/>
          </a:bodyPr>
          <a:lstStyle/>
          <a:p>
            <a:pPr algn="ctr"/>
            <a:fld id="{43191D99-360F-374C-9421-5D3E8D20FC94}" type="slidenum">
              <a:rPr lang="en-US" sz="900" smtClean="0">
                <a:solidFill>
                  <a:schemeClr val="tx2"/>
                </a:solidFill>
                <a:latin typeface="Open Sans" charset="0"/>
                <a:ea typeface="Open Sans" charset="0"/>
                <a:cs typeface="Open Sans" charset="0"/>
              </a:rPr>
              <a:t>15</a:t>
            </a:fld>
            <a:endParaRPr lang="en-US" sz="900" dirty="0">
              <a:solidFill>
                <a:schemeClr val="tx2"/>
              </a:solidFill>
              <a:latin typeface="Open Sans" charset="0"/>
              <a:ea typeface="Open Sans" charset="0"/>
              <a:cs typeface="Open Sans" charset="0"/>
            </a:endParaRPr>
          </a:p>
        </p:txBody>
      </p:sp>
    </p:spTree>
    <p:extLst>
      <p:ext uri="{BB962C8B-B14F-4D97-AF65-F5344CB8AC3E}">
        <p14:creationId xmlns:p14="http://schemas.microsoft.com/office/powerpoint/2010/main" val="40093360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5" name="Picture Placeholder 4" descr="radius_texture 1.png"/>
          <p:cNvPicPr>
            <a:picLocks noChangeAspect="1"/>
          </p:cNvPicPr>
          <p:nvPr/>
        </p:nvPicPr>
        <p:blipFill rotWithShape="1">
          <a:blip r:embed="rId3">
            <a:extLst>
              <a:ext uri="{28A0092B-C50C-407E-A947-70E740481C1C}">
                <a14:useLocalDpi xmlns:a14="http://schemas.microsoft.com/office/drawing/2010/main"/>
              </a:ext>
            </a:extLst>
          </a:blip>
          <a:srcRect l="48500"/>
          <a:stretch/>
        </p:blipFill>
        <p:spPr bwMode="auto">
          <a:xfrm>
            <a:off x="4434842" y="10"/>
            <a:ext cx="4709158" cy="51434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 name="Straight Arrow Connector 71">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736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91490" y="1973343"/>
            <a:ext cx="3737610" cy="1798083"/>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fontAlgn="auto">
              <a:spcBef>
                <a:spcPct val="0"/>
              </a:spcBef>
              <a:spcAft>
                <a:spcPts val="600"/>
              </a:spcAft>
              <a:buNone/>
              <a:defRPr/>
            </a:pPr>
            <a:r>
              <a:rPr lang="en-US" sz="4200" spc="-150">
                <a:latin typeface="+mj-lt"/>
                <a:ea typeface="+mj-ea"/>
                <a:cs typeface="+mj-cs"/>
              </a:rPr>
              <a:t>Hands-On Tour: Let’s dive in!</a:t>
            </a:r>
          </a:p>
        </p:txBody>
      </p:sp>
    </p:spTree>
    <p:extLst>
      <p:ext uri="{BB962C8B-B14F-4D97-AF65-F5344CB8AC3E}">
        <p14:creationId xmlns:p14="http://schemas.microsoft.com/office/powerpoint/2010/main" val="14574756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368E38-7BA3-41E2-ADCE-347459DDFEBB}"/>
              </a:ext>
            </a:extLst>
          </p:cNvPr>
          <p:cNvSpPr>
            <a:spLocks noGrp="1"/>
          </p:cNvSpPr>
          <p:nvPr>
            <p:ph type="title"/>
          </p:nvPr>
        </p:nvSpPr>
        <p:spPr>
          <a:xfrm>
            <a:off x="628650" y="722907"/>
            <a:ext cx="2620771" cy="3697685"/>
          </a:xfrm>
        </p:spPr>
        <p:txBody>
          <a:bodyPr>
            <a:normAutofit/>
          </a:bodyPr>
          <a:lstStyle/>
          <a:p>
            <a:pPr algn="r"/>
            <a:r>
              <a:rPr lang="en-US" dirty="0">
                <a:solidFill>
                  <a:schemeClr val="accent1"/>
                </a:solidFill>
              </a:rPr>
              <a:t>Login to Starfish</a:t>
            </a:r>
          </a:p>
        </p:txBody>
      </p:sp>
      <p:sp>
        <p:nvSpPr>
          <p:cNvPr id="3" name="Content Placeholder 2">
            <a:extLst>
              <a:ext uri="{FF2B5EF4-FFF2-40B4-BE49-F238E27FC236}">
                <a16:creationId xmlns:a16="http://schemas.microsoft.com/office/drawing/2014/main" id="{4481FE95-C6EC-4940-893D-8AAEC2289737}"/>
              </a:ext>
            </a:extLst>
          </p:cNvPr>
          <p:cNvSpPr>
            <a:spLocks noGrp="1"/>
          </p:cNvSpPr>
          <p:nvPr>
            <p:ph idx="1"/>
          </p:nvPr>
        </p:nvSpPr>
        <p:spPr>
          <a:xfrm>
            <a:off x="3732023" y="722907"/>
            <a:ext cx="4783327" cy="3697685"/>
          </a:xfrm>
        </p:spPr>
        <p:txBody>
          <a:bodyPr anchor="ctr">
            <a:normAutofit/>
          </a:bodyPr>
          <a:lstStyle/>
          <a:p>
            <a:r>
              <a:rPr lang="en-US" sz="1800" i="1" dirty="0"/>
              <a:t>[Insert instructions/screenshots on how and where to login to Starfish]</a:t>
            </a:r>
          </a:p>
        </p:txBody>
      </p:sp>
    </p:spTree>
    <p:extLst>
      <p:ext uri="{BB962C8B-B14F-4D97-AF65-F5344CB8AC3E}">
        <p14:creationId xmlns:p14="http://schemas.microsoft.com/office/powerpoint/2010/main" val="267166542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228850"/>
            <a:ext cx="0" cy="6858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8D23F0-AEC5-4815-82E3-93D5DA1ACEF4}"/>
              </a:ext>
            </a:extLst>
          </p:cNvPr>
          <p:cNvSpPr>
            <a:spLocks noGrp="1"/>
          </p:cNvSpPr>
          <p:nvPr>
            <p:ph type="title"/>
          </p:nvPr>
        </p:nvSpPr>
        <p:spPr>
          <a:xfrm>
            <a:off x="707457" y="534201"/>
            <a:ext cx="2528249" cy="4126698"/>
          </a:xfrm>
        </p:spPr>
        <p:txBody>
          <a:bodyPr>
            <a:normAutofit/>
          </a:bodyPr>
          <a:lstStyle/>
          <a:p>
            <a:r>
              <a:rPr lang="en-US" dirty="0">
                <a:solidFill>
                  <a:srgbClr val="FFFFFF"/>
                </a:solidFill>
              </a:rPr>
              <a:t>Hands-On Tour Agenda</a:t>
            </a:r>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44874634"/>
              </p:ext>
            </p:extLst>
          </p:nvPr>
        </p:nvGraphicFramePr>
        <p:xfrm>
          <a:off x="3960018" y="482203"/>
          <a:ext cx="4701779" cy="4179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1809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374" y="-48683"/>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569913" y="438150"/>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Starfish Navigation</a:t>
            </a:r>
          </a:p>
        </p:txBody>
      </p:sp>
      <p:pic>
        <p:nvPicPr>
          <p:cNvPr id="7" name="Content Placeholder 3">
            <a:extLst>
              <a:ext uri="{FF2B5EF4-FFF2-40B4-BE49-F238E27FC236}">
                <a16:creationId xmlns:a16="http://schemas.microsoft.com/office/drawing/2014/main" id="{F5E65452-E56E-4A6D-894B-EE5DDA5F1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305370"/>
            <a:ext cx="6928974" cy="2866579"/>
          </a:xfrm>
          <a:prstGeom prst="rect">
            <a:avLst/>
          </a:prstGeom>
          <a:ln>
            <a:no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3D4FDD07-736D-4DDC-96BA-2FD36D37EC66}"/>
              </a:ext>
            </a:extLst>
          </p:cNvPr>
          <p:cNvSpPr/>
          <p:nvPr/>
        </p:nvSpPr>
        <p:spPr>
          <a:xfrm rot="11825543">
            <a:off x="2523534" y="3270965"/>
            <a:ext cx="609600" cy="152400"/>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AFEB4AB-0ACA-492C-983C-C2D4324DC3BE}"/>
              </a:ext>
            </a:extLst>
          </p:cNvPr>
          <p:cNvSpPr/>
          <p:nvPr/>
        </p:nvSpPr>
        <p:spPr>
          <a:xfrm rot="15772046">
            <a:off x="6877801" y="2001053"/>
            <a:ext cx="609600" cy="117218"/>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7032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43001" y="4980385"/>
            <a:ext cx="6858000" cy="163115"/>
          </a:xfrm>
          <a:prstGeom prst="rect">
            <a:avLst/>
          </a:prstGeom>
          <a:solidFill>
            <a:schemeClr val="bg2">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b="1" dirty="0">
              <a:solidFill>
                <a:srgbClr val="000000"/>
              </a:solidFill>
            </a:endParaRPr>
          </a:p>
        </p:txBody>
      </p:sp>
      <p:sp>
        <p:nvSpPr>
          <p:cNvPr id="6" name="Rectangle 5"/>
          <p:cNvSpPr/>
          <p:nvPr/>
        </p:nvSpPr>
        <p:spPr>
          <a:xfrm>
            <a:off x="1485900" y="977154"/>
            <a:ext cx="4400550" cy="3008516"/>
          </a:xfrm>
          <a:prstGeom prst="rect">
            <a:avLst/>
          </a:prstGeom>
        </p:spPr>
        <p:txBody>
          <a:bodyPr wrap="square">
            <a:spAutoFit/>
          </a:bodyPr>
          <a:lstStyle/>
          <a:p>
            <a:pPr>
              <a:spcAft>
                <a:spcPts val="1050"/>
              </a:spcAft>
            </a:pPr>
            <a:r>
              <a:rPr lang="en-US" dirty="0">
                <a:solidFill>
                  <a:srgbClr val="000000"/>
                </a:solidFill>
                <a:latin typeface="Calibri" pitchFamily="34" charset="0"/>
              </a:rPr>
              <a:t>A man saw a boy collecting starfish and gently throwing them into the ocean. </a:t>
            </a:r>
          </a:p>
          <a:p>
            <a:pPr>
              <a:spcAft>
                <a:spcPts val="1050"/>
              </a:spcAft>
            </a:pPr>
            <a:r>
              <a:rPr lang="en-US" dirty="0">
                <a:solidFill>
                  <a:srgbClr val="000000"/>
                </a:solidFill>
                <a:latin typeface="Calibri" pitchFamily="34" charset="0"/>
              </a:rPr>
              <a:t>“The tide is going out. If I don</a:t>
            </a:r>
            <a:r>
              <a:rPr lang="en-US" altLang="en-US" dirty="0">
                <a:solidFill>
                  <a:srgbClr val="000000"/>
                </a:solidFill>
                <a:latin typeface="Calibri" pitchFamily="34" charset="0"/>
              </a:rPr>
              <a:t>’</a:t>
            </a:r>
            <a:r>
              <a:rPr lang="en-US" dirty="0">
                <a:solidFill>
                  <a:srgbClr val="000000"/>
                </a:solidFill>
                <a:latin typeface="Calibri" pitchFamily="34" charset="0"/>
              </a:rPr>
              <a:t>t throw them back, they</a:t>
            </a:r>
            <a:r>
              <a:rPr lang="en-US" altLang="en-US" dirty="0">
                <a:solidFill>
                  <a:srgbClr val="000000"/>
                </a:solidFill>
                <a:latin typeface="Calibri" pitchFamily="34" charset="0"/>
              </a:rPr>
              <a:t>’</a:t>
            </a:r>
            <a:r>
              <a:rPr lang="en-US" dirty="0">
                <a:solidFill>
                  <a:srgbClr val="000000"/>
                </a:solidFill>
                <a:latin typeface="Calibri" pitchFamily="34" charset="0"/>
              </a:rPr>
              <a:t>ll die,” explained the boy.</a:t>
            </a:r>
          </a:p>
          <a:p>
            <a:pPr>
              <a:spcAft>
                <a:spcPts val="1050"/>
              </a:spcAft>
            </a:pPr>
            <a:r>
              <a:rPr lang="en-US" dirty="0">
                <a:solidFill>
                  <a:srgbClr val="000000"/>
                </a:solidFill>
                <a:latin typeface="Calibri" pitchFamily="34" charset="0"/>
              </a:rPr>
              <a:t>“But look,” the man said. “There are miles and miles of beach and hundreds of starfish!” </a:t>
            </a:r>
          </a:p>
          <a:p>
            <a:pPr>
              <a:spcAft>
                <a:spcPts val="1050"/>
              </a:spcAft>
            </a:pPr>
            <a:r>
              <a:rPr lang="en-US" dirty="0">
                <a:solidFill>
                  <a:srgbClr val="000000"/>
                </a:solidFill>
                <a:latin typeface="Calibri" pitchFamily="34" charset="0"/>
              </a:rPr>
              <a:t>The boy picked up another starfish, threw      it into the surf, smiled at the man, and said:</a:t>
            </a:r>
          </a:p>
        </p:txBody>
      </p:sp>
      <p:sp>
        <p:nvSpPr>
          <p:cNvPr id="7" name="Oval 6"/>
          <p:cNvSpPr/>
          <p:nvPr/>
        </p:nvSpPr>
        <p:spPr>
          <a:xfrm>
            <a:off x="6205209" y="979885"/>
            <a:ext cx="1341415" cy="1348448"/>
          </a:xfrm>
          <a:prstGeom prst="ellipse">
            <a:avLst/>
          </a:prstGeom>
          <a:blipFill rotWithShape="0">
            <a:blip r:embed="rId3" cstate="print">
              <a:extLst>
                <a:ext uri="{BEBA8EAE-BF5A-486C-A8C5-ECC9F3942E4B}">
                  <a14:imgProps xmlns:a14="http://schemas.microsoft.com/office/drawing/2010/main">
                    <a14:imgLayer r:embed="rId4">
                      <a14:imgEffect>
                        <a14:saturation sat="200000"/>
                      </a14:imgEffect>
                    </a14:imgLayer>
                  </a14:imgProps>
                </a:ext>
              </a:extLst>
            </a:blip>
            <a:stretch>
              <a:fillRect/>
            </a:stretch>
          </a:blip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350" dirty="0">
                <a:solidFill>
                  <a:srgbClr val="000000"/>
                </a:solidFill>
              </a:rPr>
              <a:t>    </a:t>
            </a:r>
          </a:p>
        </p:txBody>
      </p:sp>
      <p:sp>
        <p:nvSpPr>
          <p:cNvPr id="10" name="Slide Number Placeholder 3"/>
          <p:cNvSpPr txBox="1">
            <a:spLocks/>
          </p:cNvSpPr>
          <p:nvPr/>
        </p:nvSpPr>
        <p:spPr bwMode="auto">
          <a:xfrm>
            <a:off x="6513163" y="4970593"/>
            <a:ext cx="2215202" cy="285750"/>
          </a:xfrm>
          <a:prstGeom prst="rect">
            <a:avLst/>
          </a:prstGeom>
          <a:noFill/>
          <a:ln>
            <a:noFill/>
          </a:ln>
          <a:effectLst/>
          <a:extLst/>
        </p:spPr>
        <p:txBody>
          <a:bodyPr vert="horz" wrap="none" lIns="68580" tIns="34290" rIns="68580" bIns="34290" numCol="1" anchor="t" anchorCtr="0" compatLnSpc="1">
            <a:prstTxWarp prst="textNoShape">
              <a:avLst/>
            </a:prstTxWarp>
          </a:bodyPr>
          <a:lstStyle/>
          <a:p>
            <a:pPr>
              <a:defRPr/>
            </a:pPr>
            <a:r>
              <a:rPr lang="en-US" sz="600" i="1" dirty="0">
                <a:solidFill>
                  <a:srgbClr val="000000"/>
                </a:solidFill>
                <a:latin typeface="Open Sans" pitchFamily="34" charset="0"/>
                <a:ea typeface="MS PGothic" pitchFamily="34" charset="-128"/>
                <a:cs typeface="MS PGothic" pitchFamily="34" charset="-128"/>
                <a:sym typeface="Open Sans" pitchFamily="34" charset="0"/>
              </a:rPr>
              <a:t>Adapted from a story by Loren </a:t>
            </a:r>
            <a:r>
              <a:rPr lang="en-US" sz="600" i="1" dirty="0" err="1">
                <a:solidFill>
                  <a:srgbClr val="000000"/>
                </a:solidFill>
                <a:latin typeface="Open Sans" pitchFamily="34" charset="0"/>
                <a:ea typeface="MS PGothic" pitchFamily="34" charset="-128"/>
                <a:cs typeface="MS PGothic" pitchFamily="34" charset="-128"/>
                <a:sym typeface="Open Sans" pitchFamily="34" charset="0"/>
              </a:rPr>
              <a:t>Eiseley</a:t>
            </a:r>
            <a:endParaRPr lang="en-US" sz="600" i="1" dirty="0">
              <a:solidFill>
                <a:srgbClr val="000000"/>
              </a:solidFill>
              <a:latin typeface="Open Sans" pitchFamily="34" charset="0"/>
              <a:ea typeface="MS PGothic" pitchFamily="34" charset="-128"/>
              <a:cs typeface="MS PGothic" pitchFamily="34" charset="-128"/>
              <a:sym typeface="Open Sans" pitchFamily="34" charset="0"/>
            </a:endParaRPr>
          </a:p>
        </p:txBody>
      </p:sp>
      <p:sp>
        <p:nvSpPr>
          <p:cNvPr id="11" name="TextBox 10"/>
          <p:cNvSpPr txBox="1"/>
          <p:nvPr/>
        </p:nvSpPr>
        <p:spPr>
          <a:xfrm>
            <a:off x="2494919" y="3943350"/>
            <a:ext cx="4515481" cy="427040"/>
          </a:xfrm>
          <a:prstGeom prst="rect">
            <a:avLst/>
          </a:prstGeom>
          <a:noFill/>
        </p:spPr>
        <p:txBody>
          <a:bodyPr wrap="square" rtlCol="0">
            <a:spAutoFit/>
          </a:bodyPr>
          <a:lstStyle/>
          <a:p>
            <a:r>
              <a:rPr lang="en-US" sz="2175" b="1" dirty="0">
                <a:solidFill>
                  <a:schemeClr val="accent4">
                    <a:lumMod val="50000"/>
                  </a:schemeClr>
                </a:solidFill>
                <a:latin typeface="Georgia"/>
                <a:cs typeface="Georgia"/>
              </a:rPr>
              <a:t>“</a:t>
            </a:r>
            <a:r>
              <a:rPr lang="en-US" sz="2175" b="1" dirty="0">
                <a:solidFill>
                  <a:schemeClr val="accent4">
                    <a:lumMod val="50000"/>
                  </a:schemeClr>
                </a:solidFill>
                <a:latin typeface="Calibri" pitchFamily="34" charset="0"/>
              </a:rPr>
              <a:t>I made a difference for that one.</a:t>
            </a:r>
            <a:r>
              <a:rPr lang="en-US" sz="2175" b="1" dirty="0">
                <a:solidFill>
                  <a:schemeClr val="accent4">
                    <a:lumMod val="50000"/>
                  </a:schemeClr>
                </a:solidFill>
                <a:latin typeface="Georgia"/>
                <a:cs typeface="Georgia"/>
              </a:rPr>
              <a:t>”</a:t>
            </a:r>
          </a:p>
        </p:txBody>
      </p:sp>
      <p:sp>
        <p:nvSpPr>
          <p:cNvPr id="8" name="Title 7"/>
          <p:cNvSpPr>
            <a:spLocks noGrp="1"/>
          </p:cNvSpPr>
          <p:nvPr>
            <p:ph type="title"/>
          </p:nvPr>
        </p:nvSpPr>
        <p:spPr>
          <a:xfrm>
            <a:off x="1506469" y="235661"/>
            <a:ext cx="6057900" cy="628650"/>
          </a:xfrm>
        </p:spPr>
        <p:txBody>
          <a:bodyPr/>
          <a:lstStyle/>
          <a:p>
            <a:r>
              <a:rPr lang="en-US" dirty="0"/>
              <a:t>The Star Thrower</a:t>
            </a:r>
          </a:p>
        </p:txBody>
      </p:sp>
    </p:spTree>
    <p:extLst>
      <p:ext uri="{BB962C8B-B14F-4D97-AF65-F5344CB8AC3E}">
        <p14:creationId xmlns:p14="http://schemas.microsoft.com/office/powerpoint/2010/main" val="351021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85"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Starfish Homepage</a:t>
            </a:r>
          </a:p>
        </p:txBody>
      </p:sp>
      <p:pic>
        <p:nvPicPr>
          <p:cNvPr id="2" name="Picture 1">
            <a:extLst>
              <a:ext uri="{FF2B5EF4-FFF2-40B4-BE49-F238E27FC236}">
                <a16:creationId xmlns:a16="http://schemas.microsoft.com/office/drawing/2014/main" id="{2C54449C-C6E1-4E80-8616-1E9979A0B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51" y="1177941"/>
            <a:ext cx="8059615" cy="3483177"/>
          </a:xfrm>
          <a:prstGeom prst="rect">
            <a:avLst/>
          </a:prstGeom>
        </p:spPr>
      </p:pic>
      <p:sp>
        <p:nvSpPr>
          <p:cNvPr id="3" name="Arrow: Right 2">
            <a:extLst>
              <a:ext uri="{FF2B5EF4-FFF2-40B4-BE49-F238E27FC236}">
                <a16:creationId xmlns:a16="http://schemas.microsoft.com/office/drawing/2014/main" id="{E4B98891-3788-4FE7-8CF4-D1E3B36CEDC9}"/>
              </a:ext>
            </a:extLst>
          </p:cNvPr>
          <p:cNvSpPr/>
          <p:nvPr/>
        </p:nvSpPr>
        <p:spPr>
          <a:xfrm rot="12756261">
            <a:off x="737747" y="1618135"/>
            <a:ext cx="685800" cy="110550"/>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00805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07" y="-24342"/>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a:solidFill>
                  <a:schemeClr val="bg1"/>
                </a:solidFill>
                <a:latin typeface="Open Sans"/>
                <a:cs typeface="Open Sans"/>
              </a:rPr>
              <a:t>Respond to a Progress Survey</a:t>
            </a:r>
            <a:endParaRPr lang="en-AU" sz="4000" spc="-150" dirty="0">
              <a:solidFill>
                <a:schemeClr val="bg1"/>
              </a:solidFill>
              <a:latin typeface="Open Sans"/>
              <a:cs typeface="Open Sans"/>
            </a:endParaRPr>
          </a:p>
        </p:txBody>
      </p:sp>
      <p:pic>
        <p:nvPicPr>
          <p:cNvPr id="2" name="Picture 1">
            <a:extLst>
              <a:ext uri="{FF2B5EF4-FFF2-40B4-BE49-F238E27FC236}">
                <a16:creationId xmlns:a16="http://schemas.microsoft.com/office/drawing/2014/main" id="{76D7BBB6-37BC-42D5-8E3E-728D1AC58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661" y="1067372"/>
            <a:ext cx="7371514" cy="3345799"/>
          </a:xfrm>
          <a:prstGeom prst="rect">
            <a:avLst/>
          </a:prstGeom>
          <a:ln>
            <a:noFill/>
          </a:ln>
          <a:effectLst>
            <a:outerShdw blurRad="292100" dist="139700" dir="2700000" algn="tl" rotWithShape="0">
              <a:srgbClr val="333333">
                <a:alpha val="65000"/>
              </a:srgbClr>
            </a:outerShdw>
          </a:effectLst>
        </p:spPr>
      </p:pic>
      <p:sp>
        <p:nvSpPr>
          <p:cNvPr id="3" name="Arrow: Right 2">
            <a:extLst>
              <a:ext uri="{FF2B5EF4-FFF2-40B4-BE49-F238E27FC236}">
                <a16:creationId xmlns:a16="http://schemas.microsoft.com/office/drawing/2014/main" id="{9F9E5BA1-3692-4D4C-844A-B25668AF2767}"/>
              </a:ext>
            </a:extLst>
          </p:cNvPr>
          <p:cNvSpPr/>
          <p:nvPr/>
        </p:nvSpPr>
        <p:spPr>
          <a:xfrm rot="12969104">
            <a:off x="2501021" y="3222360"/>
            <a:ext cx="457200" cy="103186"/>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8" name="Arrow: Right 7">
            <a:extLst>
              <a:ext uri="{FF2B5EF4-FFF2-40B4-BE49-F238E27FC236}">
                <a16:creationId xmlns:a16="http://schemas.microsoft.com/office/drawing/2014/main" id="{38517184-0985-400F-9C5F-58AE98242451}"/>
              </a:ext>
            </a:extLst>
          </p:cNvPr>
          <p:cNvSpPr/>
          <p:nvPr/>
        </p:nvSpPr>
        <p:spPr>
          <a:xfrm rot="12969104">
            <a:off x="4001960" y="3410535"/>
            <a:ext cx="457200" cy="103186"/>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D7949C8A-0A9A-4904-B34B-DD2D2ED1A397}"/>
              </a:ext>
            </a:extLst>
          </p:cNvPr>
          <p:cNvSpPr/>
          <p:nvPr/>
        </p:nvSpPr>
        <p:spPr>
          <a:xfrm>
            <a:off x="6781800" y="1657350"/>
            <a:ext cx="1348539" cy="457200"/>
          </a:xfrm>
          <a:prstGeom prst="rect">
            <a:avLst/>
          </a:prstGeom>
          <a:noFill/>
          <a:ln>
            <a:solidFill>
              <a:srgbClr val="FF8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9407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My Students List</a:t>
            </a:r>
          </a:p>
        </p:txBody>
      </p:sp>
      <p:pic>
        <p:nvPicPr>
          <p:cNvPr id="2" name="Picture 1">
            <a:extLst>
              <a:ext uri="{FF2B5EF4-FFF2-40B4-BE49-F238E27FC236}">
                <a16:creationId xmlns:a16="http://schemas.microsoft.com/office/drawing/2014/main" id="{18C632A6-FB26-4B8C-B711-302A2B66E0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193" y="1152682"/>
            <a:ext cx="7413613" cy="3337865"/>
          </a:xfrm>
          <a:prstGeom prst="rect">
            <a:avLst/>
          </a:prstGeom>
          <a:ln>
            <a:noFill/>
          </a:ln>
          <a:effectLst>
            <a:outerShdw blurRad="190500" algn="tl" rotWithShape="0">
              <a:srgbClr val="000000">
                <a:alpha val="70000"/>
              </a:srgbClr>
            </a:outerShdw>
          </a:effectLst>
        </p:spPr>
      </p:pic>
      <p:sp>
        <p:nvSpPr>
          <p:cNvPr id="7" name="Arrow: Right 6">
            <a:extLst>
              <a:ext uri="{FF2B5EF4-FFF2-40B4-BE49-F238E27FC236}">
                <a16:creationId xmlns:a16="http://schemas.microsoft.com/office/drawing/2014/main" id="{CE2EF81F-2705-4A25-B15E-1501729F1E29}"/>
              </a:ext>
            </a:extLst>
          </p:cNvPr>
          <p:cNvSpPr/>
          <p:nvPr/>
        </p:nvSpPr>
        <p:spPr>
          <a:xfrm rot="14688477">
            <a:off x="1790069" y="1861124"/>
            <a:ext cx="457200" cy="103186"/>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8" name="Arrow: Right 7">
            <a:extLst>
              <a:ext uri="{FF2B5EF4-FFF2-40B4-BE49-F238E27FC236}">
                <a16:creationId xmlns:a16="http://schemas.microsoft.com/office/drawing/2014/main" id="{922C0FDA-53E7-4425-B523-8BF73F148F0A}"/>
              </a:ext>
            </a:extLst>
          </p:cNvPr>
          <p:cNvSpPr/>
          <p:nvPr/>
        </p:nvSpPr>
        <p:spPr>
          <a:xfrm rot="16399621">
            <a:off x="7379972" y="2544498"/>
            <a:ext cx="457200" cy="103186"/>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191304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92"/>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a:solidFill>
                  <a:schemeClr val="bg1"/>
                </a:solidFill>
                <a:latin typeface="Open Sans"/>
                <a:cs typeface="Open Sans"/>
              </a:rPr>
              <a:t>Filtering the Students List</a:t>
            </a:r>
            <a:endParaRPr lang="en-AU" sz="4000" spc="-150" dirty="0">
              <a:solidFill>
                <a:schemeClr val="bg1"/>
              </a:solidFill>
              <a:latin typeface="Open Sans"/>
              <a:cs typeface="Open Sans"/>
            </a:endParaRPr>
          </a:p>
        </p:txBody>
      </p:sp>
      <p:pic>
        <p:nvPicPr>
          <p:cNvPr id="2" name="Picture 1">
            <a:extLst>
              <a:ext uri="{FF2B5EF4-FFF2-40B4-BE49-F238E27FC236}">
                <a16:creationId xmlns:a16="http://schemas.microsoft.com/office/drawing/2014/main" id="{F44A9853-3880-424A-8CE9-D47253861890}"/>
              </a:ext>
            </a:extLst>
          </p:cNvPr>
          <p:cNvPicPr>
            <a:picLocks noChangeAspect="1"/>
          </p:cNvPicPr>
          <p:nvPr/>
        </p:nvPicPr>
        <p:blipFill>
          <a:blip r:embed="rId4"/>
          <a:stretch>
            <a:fillRect/>
          </a:stretch>
        </p:blipFill>
        <p:spPr>
          <a:xfrm>
            <a:off x="2667000" y="2078024"/>
            <a:ext cx="3810000" cy="299662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EFACBCB-97A0-4BCB-8890-C27B7AF1B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1" y="871884"/>
            <a:ext cx="6553200" cy="1078299"/>
          </a:xfrm>
          <a:prstGeom prst="rect">
            <a:avLst/>
          </a:prstGeom>
          <a:ln>
            <a:no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DE6AAF3D-0DF0-4AF6-9DB0-A83EE93006CE}"/>
              </a:ext>
            </a:extLst>
          </p:cNvPr>
          <p:cNvSpPr/>
          <p:nvPr/>
        </p:nvSpPr>
        <p:spPr>
          <a:xfrm rot="15986364">
            <a:off x="7249511" y="1889130"/>
            <a:ext cx="457200" cy="103186"/>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3" name="Arrow: Right 12">
            <a:extLst>
              <a:ext uri="{FF2B5EF4-FFF2-40B4-BE49-F238E27FC236}">
                <a16:creationId xmlns:a16="http://schemas.microsoft.com/office/drawing/2014/main" id="{F4D8B04E-B07F-4384-8CF5-AC2BA343B829}"/>
              </a:ext>
            </a:extLst>
          </p:cNvPr>
          <p:cNvSpPr/>
          <p:nvPr/>
        </p:nvSpPr>
        <p:spPr>
          <a:xfrm rot="5684367">
            <a:off x="7244898" y="1081986"/>
            <a:ext cx="457200" cy="103186"/>
          </a:xfrm>
          <a:prstGeom prst="rightArrow">
            <a:avLst/>
          </a:prstGeom>
          <a:solidFill>
            <a:srgbClr val="FF8F00"/>
          </a:solidFill>
          <a:ln>
            <a:solidFill>
              <a:srgbClr val="FF8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3635820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548"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Student Folder </a:t>
            </a:r>
          </a:p>
        </p:txBody>
      </p:sp>
      <p:pic>
        <p:nvPicPr>
          <p:cNvPr id="2" name="Picture 1">
            <a:extLst>
              <a:ext uri="{FF2B5EF4-FFF2-40B4-BE49-F238E27FC236}">
                <a16:creationId xmlns:a16="http://schemas.microsoft.com/office/drawing/2014/main" id="{35156068-816B-43B3-87F3-E2F529649ED9}"/>
              </a:ext>
            </a:extLst>
          </p:cNvPr>
          <p:cNvPicPr>
            <a:picLocks noChangeAspect="1"/>
          </p:cNvPicPr>
          <p:nvPr/>
        </p:nvPicPr>
        <p:blipFill rotWithShape="1">
          <a:blip r:embed="rId4"/>
          <a:srcRect b="19612"/>
          <a:stretch/>
        </p:blipFill>
        <p:spPr>
          <a:xfrm>
            <a:off x="193273" y="780223"/>
            <a:ext cx="5181600" cy="191784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F7F639A-6177-4A2E-8BC5-C231F4F2144D}"/>
              </a:ext>
            </a:extLst>
          </p:cNvPr>
          <p:cNvPicPr>
            <a:picLocks noChangeAspect="1"/>
          </p:cNvPicPr>
          <p:nvPr/>
        </p:nvPicPr>
        <p:blipFill>
          <a:blip r:embed="rId5"/>
          <a:stretch>
            <a:fillRect/>
          </a:stretch>
        </p:blipFill>
        <p:spPr>
          <a:xfrm>
            <a:off x="2992342" y="997117"/>
            <a:ext cx="5712419" cy="26230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EF3430-0EAE-4E9B-AD11-31089C72B54A}"/>
              </a:ext>
            </a:extLst>
          </p:cNvPr>
          <p:cNvPicPr>
            <a:picLocks noChangeAspect="1"/>
          </p:cNvPicPr>
          <p:nvPr/>
        </p:nvPicPr>
        <p:blipFill rotWithShape="1">
          <a:blip r:embed="rId6"/>
          <a:srcRect b="24325"/>
          <a:stretch/>
        </p:blipFill>
        <p:spPr>
          <a:xfrm>
            <a:off x="175054" y="2699276"/>
            <a:ext cx="6934200" cy="21336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653DA09-6145-4AC2-B4AC-46A2251D3888}"/>
              </a:ext>
            </a:extLst>
          </p:cNvPr>
          <p:cNvPicPr>
            <a:picLocks noChangeAspect="1"/>
          </p:cNvPicPr>
          <p:nvPr/>
        </p:nvPicPr>
        <p:blipFill rotWithShape="1">
          <a:blip r:embed="rId7"/>
          <a:srcRect l="50833" t="13708" r="685" b="19875"/>
          <a:stretch/>
        </p:blipFill>
        <p:spPr>
          <a:xfrm>
            <a:off x="3650795" y="3001964"/>
            <a:ext cx="5373077" cy="2070257"/>
          </a:xfrm>
          <a:prstGeom prst="rect">
            <a:avLst/>
          </a:prstGeom>
        </p:spPr>
      </p:pic>
    </p:spTree>
    <p:extLst>
      <p:ext uri="{BB962C8B-B14F-4D97-AF65-F5344CB8AC3E}">
        <p14:creationId xmlns:p14="http://schemas.microsoft.com/office/powerpoint/2010/main" val="15443285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Close The Loop</a:t>
            </a:r>
          </a:p>
        </p:txBody>
      </p:sp>
      <p:pic>
        <p:nvPicPr>
          <p:cNvPr id="3" name="Picture 2">
            <a:extLst>
              <a:ext uri="{FF2B5EF4-FFF2-40B4-BE49-F238E27FC236}">
                <a16:creationId xmlns:a16="http://schemas.microsoft.com/office/drawing/2014/main" id="{C00B99D1-0733-4A6B-9FBC-5429B4B5BFB5}"/>
              </a:ext>
            </a:extLst>
          </p:cNvPr>
          <p:cNvPicPr>
            <a:picLocks noChangeAspect="1"/>
          </p:cNvPicPr>
          <p:nvPr/>
        </p:nvPicPr>
        <p:blipFill rotWithShape="1">
          <a:blip r:embed="rId4"/>
          <a:srcRect l="51143" t="13988" r="6144" b="37205"/>
          <a:stretch/>
        </p:blipFill>
        <p:spPr>
          <a:xfrm>
            <a:off x="533400" y="827822"/>
            <a:ext cx="7162800" cy="2301955"/>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E362D0B5-7C2F-44F7-A84E-22E3E0579891}"/>
              </a:ext>
            </a:extLst>
          </p:cNvPr>
          <p:cNvCxnSpPr>
            <a:cxnSpLocks/>
          </p:cNvCxnSpPr>
          <p:nvPr/>
        </p:nvCxnSpPr>
        <p:spPr>
          <a:xfrm flipH="1">
            <a:off x="762000" y="1682143"/>
            <a:ext cx="152400" cy="32145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1" name="Straight Arrow Connector 10">
            <a:extLst>
              <a:ext uri="{FF2B5EF4-FFF2-40B4-BE49-F238E27FC236}">
                <a16:creationId xmlns:a16="http://schemas.microsoft.com/office/drawing/2014/main" id="{96CB3A85-CD1D-4529-BBB0-3873EC7D93D0}"/>
              </a:ext>
            </a:extLst>
          </p:cNvPr>
          <p:cNvCxnSpPr>
            <a:cxnSpLocks/>
          </p:cNvCxnSpPr>
          <p:nvPr/>
        </p:nvCxnSpPr>
        <p:spPr>
          <a:xfrm flipH="1">
            <a:off x="2362200" y="2419350"/>
            <a:ext cx="76200" cy="38100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15" name="Picture 14">
            <a:extLst>
              <a:ext uri="{FF2B5EF4-FFF2-40B4-BE49-F238E27FC236}">
                <a16:creationId xmlns:a16="http://schemas.microsoft.com/office/drawing/2014/main" id="{26C69055-62BE-4908-B61A-EC1256D7B0C4}"/>
              </a:ext>
            </a:extLst>
          </p:cNvPr>
          <p:cNvPicPr>
            <a:picLocks noChangeAspect="1"/>
          </p:cNvPicPr>
          <p:nvPr/>
        </p:nvPicPr>
        <p:blipFill>
          <a:blip r:embed="rId5"/>
          <a:stretch>
            <a:fillRect/>
          </a:stretch>
        </p:blipFill>
        <p:spPr>
          <a:xfrm>
            <a:off x="5175250" y="1126144"/>
            <a:ext cx="3200400" cy="3751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06601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Your Starfish Profile</a:t>
            </a:r>
          </a:p>
        </p:txBody>
      </p:sp>
      <p:pic>
        <p:nvPicPr>
          <p:cNvPr id="3" name="Picture 2">
            <a:extLst>
              <a:ext uri="{FF2B5EF4-FFF2-40B4-BE49-F238E27FC236}">
                <a16:creationId xmlns:a16="http://schemas.microsoft.com/office/drawing/2014/main" id="{F7D294DD-082F-4AE0-916C-962E73B44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935" y="1067372"/>
            <a:ext cx="7227351"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443407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903"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a:solidFill>
                  <a:schemeClr val="bg1"/>
                </a:solidFill>
                <a:latin typeface="Open Sans"/>
                <a:cs typeface="Open Sans"/>
              </a:rPr>
              <a:t>Profile: Appointment Preferences</a:t>
            </a:r>
            <a:endParaRPr lang="en-AU" sz="4000" spc="-150" dirty="0">
              <a:solidFill>
                <a:schemeClr val="bg1"/>
              </a:solidFill>
              <a:latin typeface="Open Sans"/>
              <a:cs typeface="Open Sans"/>
            </a:endParaRPr>
          </a:p>
        </p:txBody>
      </p:sp>
      <p:pic>
        <p:nvPicPr>
          <p:cNvPr id="2" name="Picture 1">
            <a:extLst>
              <a:ext uri="{FF2B5EF4-FFF2-40B4-BE49-F238E27FC236}">
                <a16:creationId xmlns:a16="http://schemas.microsoft.com/office/drawing/2014/main" id="{2E04F62C-5D1D-4379-8D33-749E4180B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323" y="1126888"/>
            <a:ext cx="7848189" cy="3598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70406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548" y="-35525"/>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Profile: Email Notifications</a:t>
            </a:r>
          </a:p>
        </p:txBody>
      </p:sp>
      <p:pic>
        <p:nvPicPr>
          <p:cNvPr id="2" name="Picture 1">
            <a:extLst>
              <a:ext uri="{FF2B5EF4-FFF2-40B4-BE49-F238E27FC236}">
                <a16:creationId xmlns:a16="http://schemas.microsoft.com/office/drawing/2014/main" id="{FF9CA369-FB92-4354-A2AD-91285F429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62" y="1127127"/>
            <a:ext cx="8110740" cy="3660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37056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548"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Add Office Hours</a:t>
            </a:r>
          </a:p>
        </p:txBody>
      </p:sp>
      <p:pic>
        <p:nvPicPr>
          <p:cNvPr id="3" name="Picture 2">
            <a:extLst>
              <a:ext uri="{FF2B5EF4-FFF2-40B4-BE49-F238E27FC236}">
                <a16:creationId xmlns:a16="http://schemas.microsoft.com/office/drawing/2014/main" id="{CE168568-05AA-4A04-BB24-BA8F22F3B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826" y="853034"/>
            <a:ext cx="7318374" cy="202351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8C8DED75-466D-4118-B0B0-995F583A6B55}"/>
              </a:ext>
            </a:extLst>
          </p:cNvPr>
          <p:cNvPicPr>
            <a:picLocks noChangeAspect="1"/>
          </p:cNvPicPr>
          <p:nvPr/>
        </p:nvPicPr>
        <p:blipFill>
          <a:blip r:embed="rId5"/>
          <a:stretch>
            <a:fillRect/>
          </a:stretch>
        </p:blipFill>
        <p:spPr>
          <a:xfrm>
            <a:off x="3276600" y="1281810"/>
            <a:ext cx="3139122" cy="3706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66727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2"/>
          <p:cNvSpPr txBox="1">
            <a:spLocks/>
          </p:cNvSpPr>
          <p:nvPr/>
        </p:nvSpPr>
        <p:spPr>
          <a:xfrm>
            <a:off x="1448264" y="2724150"/>
            <a:ext cx="6245352" cy="121285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defRPr/>
            </a:pPr>
            <a:endParaRPr lang="en-JM" sz="1200" dirty="0">
              <a:solidFill>
                <a:schemeClr val="tx1">
                  <a:lumMod val="75000"/>
                  <a:lumOff val="25000"/>
                </a:schemeClr>
              </a:solidFill>
              <a:latin typeface="Open Sans"/>
              <a:cs typeface="Open Sans"/>
            </a:endParaRPr>
          </a:p>
        </p:txBody>
      </p:sp>
      <p:sp>
        <p:nvSpPr>
          <p:cNvPr id="4" name="Text Placeholder 33"/>
          <p:cNvSpPr txBox="1">
            <a:spLocks/>
          </p:cNvSpPr>
          <p:nvPr/>
        </p:nvSpPr>
        <p:spPr>
          <a:xfrm>
            <a:off x="2468563" y="2038350"/>
            <a:ext cx="4206875" cy="25717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AU" sz="2400" spc="-150" dirty="0">
                <a:solidFill>
                  <a:srgbClr val="1E787A"/>
                </a:solidFill>
                <a:latin typeface="Open Sans"/>
                <a:cs typeface="Open Sans"/>
              </a:rPr>
              <a:t>Who’s in the room?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454151"/>
            <a:ext cx="455083" cy="455083"/>
          </a:xfrm>
          <a:prstGeom prst="rect">
            <a:avLst/>
          </a:prstGeom>
        </p:spPr>
      </p:pic>
      <p:sp>
        <p:nvSpPr>
          <p:cNvPr id="7" name="TextBox 6"/>
          <p:cNvSpPr txBox="1"/>
          <p:nvPr/>
        </p:nvSpPr>
        <p:spPr>
          <a:xfrm>
            <a:off x="4342340" y="4705350"/>
            <a:ext cx="457200" cy="230832"/>
          </a:xfrm>
          <a:prstGeom prst="rect">
            <a:avLst/>
          </a:prstGeom>
          <a:noFill/>
        </p:spPr>
        <p:txBody>
          <a:bodyPr wrap="square" rtlCol="0">
            <a:spAutoFit/>
          </a:bodyPr>
          <a:lstStyle/>
          <a:p>
            <a:pPr algn="ctr"/>
            <a:r>
              <a:rPr lang="en-US" sz="900" dirty="0">
                <a:solidFill>
                  <a:schemeClr val="tx2"/>
                </a:solidFill>
                <a:latin typeface="Open Sans" charset="0"/>
                <a:ea typeface="Open Sans" charset="0"/>
                <a:cs typeface="Open Sans" charset="0"/>
              </a:rPr>
              <a:t>4</a:t>
            </a:r>
          </a:p>
        </p:txBody>
      </p:sp>
      <p:sp>
        <p:nvSpPr>
          <p:cNvPr id="5" name="Rectangle 4">
            <a:extLst>
              <a:ext uri="{FF2B5EF4-FFF2-40B4-BE49-F238E27FC236}">
                <a16:creationId xmlns:a16="http://schemas.microsoft.com/office/drawing/2014/main" id="{39753618-9913-4491-B1AA-BB0B93E1A0A1}"/>
              </a:ext>
            </a:extLst>
          </p:cNvPr>
          <p:cNvSpPr/>
          <p:nvPr/>
        </p:nvSpPr>
        <p:spPr>
          <a:xfrm>
            <a:off x="2209800" y="2647950"/>
            <a:ext cx="4724400" cy="1089529"/>
          </a:xfrm>
          <a:prstGeom prst="rect">
            <a:avLst/>
          </a:prstGeom>
        </p:spPr>
        <p:txBody>
          <a:bodyPr wrap="square">
            <a:spAutoFit/>
          </a:bodyPr>
          <a:lstStyle/>
          <a:p>
            <a:pPr algn="ctr">
              <a:lnSpc>
                <a:spcPct val="120000"/>
              </a:lnSpc>
              <a:defRPr/>
            </a:pPr>
            <a:r>
              <a:rPr lang="en-JM" dirty="0">
                <a:solidFill>
                  <a:schemeClr val="tx1">
                    <a:lumMod val="75000"/>
                    <a:lumOff val="25000"/>
                  </a:schemeClr>
                </a:solidFill>
                <a:latin typeface="Open Sans"/>
                <a:ea typeface="Open Sans"/>
                <a:cs typeface="Open Sans"/>
              </a:rPr>
              <a:t>Please introduce yourself by sharing your name, your role at the institution, and your level of experience with Starfish.  </a:t>
            </a:r>
            <a:endParaRPr lang="en-JM" dirty="0">
              <a:solidFill>
                <a:schemeClr val="tx1">
                  <a:lumMod val="75000"/>
                  <a:lumOff val="25000"/>
                </a:schemeClr>
              </a:solidFill>
              <a:latin typeface="Open Sans"/>
              <a:cs typeface="Open Sans"/>
            </a:endParaRPr>
          </a:p>
        </p:txBody>
      </p:sp>
    </p:spTree>
    <p:extLst>
      <p:ext uri="{BB962C8B-B14F-4D97-AF65-F5344CB8AC3E}">
        <p14:creationId xmlns:p14="http://schemas.microsoft.com/office/powerpoint/2010/main" val="5203232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449"/>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337315" y="200151"/>
            <a:ext cx="880668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Appointment Outcomes &amp; </a:t>
            </a:r>
            <a:r>
              <a:rPr lang="en-AU" sz="4000" spc="-150" dirty="0" err="1">
                <a:solidFill>
                  <a:schemeClr val="bg1"/>
                </a:solidFill>
                <a:latin typeface="Open Sans"/>
                <a:cs typeface="Open Sans"/>
              </a:rPr>
              <a:t>SpeedNotes</a:t>
            </a:r>
            <a:endParaRPr lang="en-AU" sz="4000" spc="-150" dirty="0">
              <a:solidFill>
                <a:schemeClr val="bg1"/>
              </a:solidFill>
              <a:latin typeface="Open Sans"/>
              <a:cs typeface="Open Sans"/>
            </a:endParaRPr>
          </a:p>
        </p:txBody>
      </p:sp>
      <p:pic>
        <p:nvPicPr>
          <p:cNvPr id="3" name="Picture 2">
            <a:extLst>
              <a:ext uri="{FF2B5EF4-FFF2-40B4-BE49-F238E27FC236}">
                <a16:creationId xmlns:a16="http://schemas.microsoft.com/office/drawing/2014/main" id="{35266043-A70E-480E-98CF-683962ED2F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337" b="6021"/>
          <a:stretch/>
        </p:blipFill>
        <p:spPr>
          <a:xfrm>
            <a:off x="1143000" y="969007"/>
            <a:ext cx="6248400" cy="2066228"/>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0D6DADC5-33BF-49CE-8B0B-81F1DB3BE20E}"/>
              </a:ext>
            </a:extLst>
          </p:cNvPr>
          <p:cNvCxnSpPr/>
          <p:nvPr/>
        </p:nvCxnSpPr>
        <p:spPr>
          <a:xfrm>
            <a:off x="2057400" y="2574792"/>
            <a:ext cx="304800" cy="22860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1" name="Straight Arrow Connector 10">
            <a:extLst>
              <a:ext uri="{FF2B5EF4-FFF2-40B4-BE49-F238E27FC236}">
                <a16:creationId xmlns:a16="http://schemas.microsoft.com/office/drawing/2014/main" id="{A1729F8A-DAEE-4086-B082-E3CB5387D273}"/>
              </a:ext>
            </a:extLst>
          </p:cNvPr>
          <p:cNvCxnSpPr>
            <a:cxnSpLocks/>
          </p:cNvCxnSpPr>
          <p:nvPr/>
        </p:nvCxnSpPr>
        <p:spPr>
          <a:xfrm flipH="1">
            <a:off x="2472784" y="1682154"/>
            <a:ext cx="228600" cy="23277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14" name="Picture 13">
            <a:extLst>
              <a:ext uri="{FF2B5EF4-FFF2-40B4-BE49-F238E27FC236}">
                <a16:creationId xmlns:a16="http://schemas.microsoft.com/office/drawing/2014/main" id="{049CD3A2-1E08-480B-A036-D9ED16A199FE}"/>
              </a:ext>
            </a:extLst>
          </p:cNvPr>
          <p:cNvPicPr>
            <a:picLocks noChangeAspect="1"/>
          </p:cNvPicPr>
          <p:nvPr/>
        </p:nvPicPr>
        <p:blipFill>
          <a:blip r:embed="rId5"/>
          <a:stretch>
            <a:fillRect/>
          </a:stretch>
        </p:blipFill>
        <p:spPr>
          <a:xfrm>
            <a:off x="4664334" y="1574863"/>
            <a:ext cx="4111147" cy="2975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79579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548" y="-35525"/>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Intervention Inventory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3068" b="6208"/>
          <a:stretch/>
        </p:blipFill>
        <p:spPr>
          <a:xfrm>
            <a:off x="887974" y="1123950"/>
            <a:ext cx="5705692" cy="2590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1" y="2571751"/>
            <a:ext cx="4800600" cy="2571750"/>
          </a:xfrm>
          <a:prstGeom prst="rect">
            <a:avLst/>
          </a:prstGeom>
        </p:spPr>
      </p:pic>
    </p:spTree>
    <p:extLst>
      <p:ext uri="{BB962C8B-B14F-4D97-AF65-F5344CB8AC3E}">
        <p14:creationId xmlns:p14="http://schemas.microsoft.com/office/powerpoint/2010/main" val="14091639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Placeholder 7"/>
          <p:cNvPicPr>
            <a:picLocks noGrp="1" noChangeAspect="1"/>
          </p:cNvPicPr>
          <p:nvPr>
            <p:ph type="pic" sz="quarter" idx="4294967295"/>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993" y="-962025"/>
            <a:ext cx="9158288" cy="6105525"/>
          </a:xfrm>
        </p:spPr>
      </p:pic>
      <p:sp>
        <p:nvSpPr>
          <p:cNvPr id="3" name="Rectangle 2"/>
          <p:cNvSpPr/>
          <p:nvPr/>
        </p:nvSpPr>
        <p:spPr>
          <a:xfrm>
            <a:off x="0" y="1733550"/>
            <a:ext cx="9158288" cy="1676400"/>
          </a:xfrm>
          <a:prstGeom prst="rect">
            <a:avLst/>
          </a:prstGeom>
          <a:solidFill>
            <a:schemeClr val="accent3">
              <a:alpha val="6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7413" name="Picture 13" descr="LOGO_Hobsons_1COL_WHITE.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4552950"/>
            <a:ext cx="1600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3"/>
          <p:cNvSpPr txBox="1">
            <a:spLocks/>
          </p:cNvSpPr>
          <p:nvPr/>
        </p:nvSpPr>
        <p:spPr bwMode="auto">
          <a:xfrm>
            <a:off x="-14288" y="2343150"/>
            <a:ext cx="9158288" cy="7620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AU" sz="3200" spc="-150" dirty="0">
                <a:solidFill>
                  <a:schemeClr val="bg1"/>
                </a:solidFill>
                <a:latin typeface="Open Sans"/>
                <a:cs typeface="Open Sans"/>
              </a:rPr>
              <a:t>Student View</a:t>
            </a:r>
            <a:endParaRPr lang="en-AU" sz="3200" dirty="0">
              <a:solidFill>
                <a:schemeClr val="bg1"/>
              </a:solidFill>
              <a:latin typeface="Open Sans"/>
              <a:cs typeface="Open Sans"/>
            </a:endParaRPr>
          </a:p>
        </p:txBody>
      </p:sp>
    </p:spTree>
    <p:extLst>
      <p:ext uri="{BB962C8B-B14F-4D97-AF65-F5344CB8AC3E}">
        <p14:creationId xmlns:p14="http://schemas.microsoft.com/office/powerpoint/2010/main" val="325776438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Student View: Homepage / Success Network</a:t>
            </a:r>
          </a:p>
        </p:txBody>
      </p:sp>
      <p:pic>
        <p:nvPicPr>
          <p:cNvPr id="5" name="Picture 4">
            <a:extLst>
              <a:ext uri="{FF2B5EF4-FFF2-40B4-BE49-F238E27FC236}">
                <a16:creationId xmlns:a16="http://schemas.microsoft.com/office/drawing/2014/main" id="{72AB97DA-4525-404F-A914-A712F02030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742" y="1808958"/>
            <a:ext cx="6491063" cy="2995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436866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457200" y="200151"/>
            <a:ext cx="79279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a:solidFill>
                  <a:schemeClr val="bg1"/>
                </a:solidFill>
                <a:latin typeface="Open Sans"/>
                <a:cs typeface="Open Sans"/>
              </a:rPr>
              <a:t>Student View: Dashboard</a:t>
            </a:r>
            <a:endParaRPr lang="en-AU" sz="4000" spc="-150" dirty="0">
              <a:solidFill>
                <a:schemeClr val="bg1"/>
              </a:solidFill>
              <a:latin typeface="Open Sans"/>
              <a:cs typeface="Open Sans"/>
            </a:endParaRPr>
          </a:p>
        </p:txBody>
      </p:sp>
      <p:pic>
        <p:nvPicPr>
          <p:cNvPr id="5" name="Picture 4">
            <a:extLst>
              <a:ext uri="{FF2B5EF4-FFF2-40B4-BE49-F238E27FC236}">
                <a16:creationId xmlns:a16="http://schemas.microsoft.com/office/drawing/2014/main" id="{57783976-0CF0-45A2-8E00-901C78A21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176" y="1273632"/>
            <a:ext cx="6662448" cy="3042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13571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37" y="-24342"/>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4" name="Rectangle 3">
            <a:extLst>
              <a:ext uri="{FF2B5EF4-FFF2-40B4-BE49-F238E27FC236}">
                <a16:creationId xmlns:a16="http://schemas.microsoft.com/office/drawing/2014/main" id="{7285EC63-FB09-4FF1-8BC0-E7CD4B8BC003}"/>
              </a:ext>
            </a:extLst>
          </p:cNvPr>
          <p:cNvSpPr/>
          <p:nvPr/>
        </p:nvSpPr>
        <p:spPr>
          <a:xfrm>
            <a:off x="307308" y="387418"/>
            <a:ext cx="8760492" cy="707886"/>
          </a:xfrm>
          <a:prstGeom prst="rect">
            <a:avLst/>
          </a:prstGeom>
        </p:spPr>
        <p:txBody>
          <a:bodyPr wrap="square">
            <a:spAutoFit/>
          </a:bodyPr>
          <a:lstStyle/>
          <a:p>
            <a:r>
              <a:rPr lang="en-US" sz="4000" dirty="0">
                <a:solidFill>
                  <a:schemeClr val="bg1"/>
                </a:solidFill>
              </a:rPr>
              <a:t>Resources and Support</a:t>
            </a:r>
            <a:endParaRPr lang="en-US" sz="4000" dirty="0"/>
          </a:p>
        </p:txBody>
      </p:sp>
      <p:pic>
        <p:nvPicPr>
          <p:cNvPr id="18" name="Content Placeholder 17">
            <a:extLst>
              <a:ext uri="{FF2B5EF4-FFF2-40B4-BE49-F238E27FC236}">
                <a16:creationId xmlns:a16="http://schemas.microsoft.com/office/drawing/2014/main" id="{F74D3A5F-047E-47C6-9F5C-E2F90552B27C}"/>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59000" y="1580240"/>
            <a:ext cx="4032000" cy="2219055"/>
          </a:xfrm>
        </p:spPr>
      </p:pic>
      <p:sp>
        <p:nvSpPr>
          <p:cNvPr id="15" name="Content Placeholder 14">
            <a:extLst>
              <a:ext uri="{FF2B5EF4-FFF2-40B4-BE49-F238E27FC236}">
                <a16:creationId xmlns:a16="http://schemas.microsoft.com/office/drawing/2014/main" id="{723796E3-1B0A-437A-AE7E-3E0CC5372D0A}"/>
              </a:ext>
            </a:extLst>
          </p:cNvPr>
          <p:cNvSpPr>
            <a:spLocks noGrp="1"/>
          </p:cNvSpPr>
          <p:nvPr>
            <p:ph sz="quarter" idx="4"/>
          </p:nvPr>
        </p:nvSpPr>
        <p:spPr>
          <a:xfrm>
            <a:off x="4191000" y="1389839"/>
            <a:ext cx="4494506" cy="3224249"/>
          </a:xfrm>
        </p:spPr>
        <p:txBody>
          <a:bodyPr/>
          <a:lstStyle/>
          <a:p>
            <a:r>
              <a:rPr lang="en-US" sz="1600" dirty="0">
                <a:solidFill>
                  <a:schemeClr val="bg1"/>
                </a:solidFill>
              </a:rPr>
              <a:t>Institutional Starfish Website: </a:t>
            </a:r>
            <a:r>
              <a:rPr lang="en-US" sz="1600" dirty="0">
                <a:solidFill>
                  <a:schemeClr val="bg1"/>
                </a:solidFill>
                <a:hlinkClick r:id="rId5"/>
              </a:rPr>
              <a:t>www.starfish@yourschool.edu</a:t>
            </a:r>
            <a:endParaRPr lang="en-US" sz="1600" dirty="0">
              <a:solidFill>
                <a:schemeClr val="bg1"/>
              </a:solidFill>
            </a:endParaRPr>
          </a:p>
          <a:p>
            <a:endParaRPr lang="en-US" sz="1600" dirty="0">
              <a:solidFill>
                <a:schemeClr val="bg1"/>
              </a:solidFill>
            </a:endParaRPr>
          </a:p>
          <a:p>
            <a:r>
              <a:rPr lang="en-US" sz="1600" dirty="0">
                <a:solidFill>
                  <a:schemeClr val="bg1"/>
                </a:solidFill>
              </a:rPr>
              <a:t>System Administrator: </a:t>
            </a:r>
          </a:p>
          <a:p>
            <a:pPr lvl="1"/>
            <a:r>
              <a:rPr lang="en-US" sz="1600" dirty="0">
                <a:solidFill>
                  <a:schemeClr val="bg1"/>
                </a:solidFill>
              </a:rPr>
              <a:t>Contact Name, email address, phone extension</a:t>
            </a:r>
          </a:p>
          <a:p>
            <a:pPr lvl="1"/>
            <a:endParaRPr lang="en-US" sz="1600" dirty="0">
              <a:solidFill>
                <a:schemeClr val="bg1"/>
              </a:solidFill>
            </a:endParaRPr>
          </a:p>
          <a:p>
            <a:r>
              <a:rPr lang="en-US" sz="1600" dirty="0">
                <a:solidFill>
                  <a:schemeClr val="bg1"/>
                </a:solidFill>
              </a:rPr>
              <a:t>Starfish YouTube channel: </a:t>
            </a:r>
            <a:r>
              <a:rPr lang="en-US" sz="1600" dirty="0">
                <a:solidFill>
                  <a:schemeClr val="bg1"/>
                </a:solidFill>
                <a:hlinkClick r:id="rId6"/>
              </a:rPr>
              <a:t>https://www.youtube.com/playlist?list=PLrISg2rzQL5bIWqr07FVdPbOZ_Gir_HCx</a:t>
            </a:r>
            <a:endParaRPr lang="en-US" sz="1600" dirty="0">
              <a:solidFill>
                <a:schemeClr val="bg1"/>
              </a:solidFill>
            </a:endParaRPr>
          </a:p>
          <a:p>
            <a:endParaRPr lang="en-US" dirty="0"/>
          </a:p>
        </p:txBody>
      </p:sp>
    </p:spTree>
    <p:extLst>
      <p:ext uri="{BB962C8B-B14F-4D97-AF65-F5344CB8AC3E}">
        <p14:creationId xmlns:p14="http://schemas.microsoft.com/office/powerpoint/2010/main" val="23589322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Placeholder 7"/>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9144000" cy="5143500"/>
          </a:xfrm>
        </p:spPr>
      </p:pic>
      <p:sp>
        <p:nvSpPr>
          <p:cNvPr id="3" name="Rectangle 2"/>
          <p:cNvSpPr/>
          <p:nvPr/>
        </p:nvSpPr>
        <p:spPr>
          <a:xfrm>
            <a:off x="0" y="1733550"/>
            <a:ext cx="9158288" cy="1676400"/>
          </a:xfrm>
          <a:prstGeom prst="rect">
            <a:avLst/>
          </a:prstGeom>
          <a:solidFill>
            <a:schemeClr val="accent3">
              <a:alpha val="6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7413" name="Picture 13" descr="LOGO_Hobsons_1COL_WHITE.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4552950"/>
            <a:ext cx="1600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3"/>
          <p:cNvSpPr txBox="1">
            <a:spLocks/>
          </p:cNvSpPr>
          <p:nvPr/>
        </p:nvSpPr>
        <p:spPr bwMode="auto">
          <a:xfrm>
            <a:off x="-14288" y="2343150"/>
            <a:ext cx="9158288" cy="7620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AU" sz="3200" spc="-150" dirty="0">
                <a:solidFill>
                  <a:schemeClr val="bg1"/>
                </a:solidFill>
                <a:latin typeface="Open Sans"/>
                <a:cs typeface="Open Sans"/>
              </a:rPr>
              <a:t>Thank you | Questions</a:t>
            </a:r>
            <a:endParaRPr lang="en-AU" sz="3200" dirty="0">
              <a:solidFill>
                <a:schemeClr val="bg1"/>
              </a:solidFill>
              <a:latin typeface="Open Sans"/>
              <a:cs typeface="Open Sans"/>
            </a:endParaRPr>
          </a:p>
        </p:txBody>
      </p:sp>
    </p:spTree>
    <p:extLst>
      <p:ext uri="{BB962C8B-B14F-4D97-AF65-F5344CB8AC3E}">
        <p14:creationId xmlns:p14="http://schemas.microsoft.com/office/powerpoint/2010/main" val="2467871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sitting at a table&#10;&#10;Description generated with very high confidence">
            <a:extLst>
              <a:ext uri="{FF2B5EF4-FFF2-40B4-BE49-F238E27FC236}">
                <a16:creationId xmlns:a16="http://schemas.microsoft.com/office/drawing/2014/main" id="{CC846A27-95E1-4526-9307-AC8C7617ADB4}"/>
              </a:ext>
            </a:extLst>
          </p:cNvPr>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t="16447" r="9091" b="6944"/>
          <a:stretch/>
        </p:blipFill>
        <p:spPr>
          <a:xfrm>
            <a:off x="-17635" y="0"/>
            <a:ext cx="9143980" cy="5143500"/>
          </a:xfrm>
          <a:prstGeom prst="rect">
            <a:avLst/>
          </a:prstGeom>
        </p:spPr>
      </p:pic>
      <p:sp>
        <p:nvSpPr>
          <p:cNvPr id="27" name="Rectangle 26">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40882"/>
            <a:ext cx="4301692" cy="4422557"/>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480100-F10E-4DF9-B012-6090B2CC612C}"/>
              </a:ext>
            </a:extLst>
          </p:cNvPr>
          <p:cNvSpPr>
            <a:spLocks noGrp="1"/>
          </p:cNvSpPr>
          <p:nvPr>
            <p:ph type="title"/>
          </p:nvPr>
        </p:nvSpPr>
        <p:spPr>
          <a:xfrm>
            <a:off x="445534" y="25651"/>
            <a:ext cx="3915950" cy="1008731"/>
          </a:xfrm>
        </p:spPr>
        <p:txBody>
          <a:bodyPr>
            <a:normAutofit/>
          </a:bodyPr>
          <a:lstStyle/>
          <a:p>
            <a:r>
              <a:rPr lang="en-US" sz="3000" dirty="0"/>
              <a:t>Objectives</a:t>
            </a:r>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1875859815"/>
              </p:ext>
            </p:extLst>
          </p:nvPr>
        </p:nvGraphicFramePr>
        <p:xfrm>
          <a:off x="445581" y="819150"/>
          <a:ext cx="3974020" cy="38442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9592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3751-C134-4818-8E06-1B85C4842165}"/>
              </a:ext>
            </a:extLst>
          </p:cNvPr>
          <p:cNvSpPr>
            <a:spLocks noGrp="1"/>
          </p:cNvSpPr>
          <p:nvPr>
            <p:ph type="title"/>
          </p:nvPr>
        </p:nvSpPr>
        <p:spPr>
          <a:xfrm>
            <a:off x="628650" y="273843"/>
            <a:ext cx="7886700" cy="994173"/>
          </a:xfrm>
        </p:spPr>
        <p:txBody>
          <a:bodyPr>
            <a:normAutofit/>
          </a:bodyPr>
          <a:lstStyle/>
          <a:p>
            <a:r>
              <a:rPr lang="en-US" dirty="0"/>
              <a:t>Training Agenda</a:t>
            </a:r>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3460618806"/>
              </p:ext>
            </p:extLst>
          </p:nvPr>
        </p:nvGraphicFramePr>
        <p:xfrm>
          <a:off x="628650" y="1047750"/>
          <a:ext cx="7886700" cy="3584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5167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68"/>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530225" y="2281808"/>
            <a:ext cx="4572000"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a:solidFill>
                  <a:schemeClr val="bg1"/>
                </a:solidFill>
                <a:latin typeface="Open Sans"/>
                <a:cs typeface="Open Sans"/>
              </a:rPr>
              <a:t>Our Team </a:t>
            </a:r>
          </a:p>
          <a:p>
            <a:pPr marL="0" indent="0" fontAlgn="auto">
              <a:spcAft>
                <a:spcPts val="0"/>
              </a:spcAft>
              <a:buFont typeface="Arial" panose="020B0604020202020204" pitchFamily="34" charset="0"/>
              <a:buNone/>
              <a:defRPr/>
            </a:pPr>
            <a:endParaRPr lang="en-AU" sz="3600" dirty="0">
              <a:solidFill>
                <a:schemeClr val="bg1"/>
              </a:solidFill>
              <a:latin typeface="Open Sans"/>
              <a:cs typeface="Open Sans"/>
            </a:endParaRPr>
          </a:p>
        </p:txBody>
      </p:sp>
      <p:pic>
        <p:nvPicPr>
          <p:cNvPr id="8" name="Picture 7">
            <a:extLst>
              <a:ext uri="{FF2B5EF4-FFF2-40B4-BE49-F238E27FC236}">
                <a16:creationId xmlns:a16="http://schemas.microsoft.com/office/drawing/2014/main" id="{C4BF25B8-7772-46AB-BCBA-0A8A122D0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171950"/>
            <a:ext cx="1832561" cy="809304"/>
          </a:xfrm>
          <a:prstGeom prst="rect">
            <a:avLst/>
          </a:prstGeom>
        </p:spPr>
      </p:pic>
    </p:spTree>
    <p:extLst>
      <p:ext uri="{BB962C8B-B14F-4D97-AF65-F5344CB8AC3E}">
        <p14:creationId xmlns:p14="http://schemas.microsoft.com/office/powerpoint/2010/main" val="40077187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65C9B8F0-FF66-4C15-BD05-E86B873318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4025931"/>
            <a:ext cx="2571723" cy="1117569"/>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E4505C23-674B-4195-81D6-0C127FEAE3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5931"/>
            <a:ext cx="6870771" cy="1117569"/>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EEB83-0D75-4B96-955D-C912DFFB02FB}"/>
              </a:ext>
            </a:extLst>
          </p:cNvPr>
          <p:cNvSpPr>
            <a:spLocks noGrp="1"/>
          </p:cNvSpPr>
          <p:nvPr>
            <p:ph type="title"/>
          </p:nvPr>
        </p:nvSpPr>
        <p:spPr>
          <a:xfrm>
            <a:off x="628650" y="4147413"/>
            <a:ext cx="5789535" cy="822248"/>
          </a:xfrm>
        </p:spPr>
        <p:txBody>
          <a:bodyPr>
            <a:normAutofit/>
          </a:bodyPr>
          <a:lstStyle/>
          <a:p>
            <a:r>
              <a:rPr lang="en-US" dirty="0">
                <a:solidFill>
                  <a:schemeClr val="accent1">
                    <a:lumMod val="75000"/>
                  </a:schemeClr>
                </a:solidFill>
              </a:rPr>
              <a:t>Our Starfish Implementation Team</a:t>
            </a:r>
          </a:p>
        </p:txBody>
      </p:sp>
      <p:graphicFrame>
        <p:nvGraphicFramePr>
          <p:cNvPr id="20" name="Content Placeholder 2"/>
          <p:cNvGraphicFramePr>
            <a:graphicFrameLocks noGrp="1"/>
          </p:cNvGraphicFramePr>
          <p:nvPr>
            <p:ph idx="1"/>
            <p:extLst>
              <p:ext uri="{D42A27DB-BD31-4B8C-83A1-F6EECF244321}">
                <p14:modId xmlns:p14="http://schemas.microsoft.com/office/powerpoint/2010/main" val="1988473918"/>
              </p:ext>
            </p:extLst>
          </p:nvPr>
        </p:nvGraphicFramePr>
        <p:xfrm>
          <a:off x="628650" y="482600"/>
          <a:ext cx="7886700" cy="3060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3585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Placeholder 4" descr="radius_texture 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85" y="0"/>
            <a:ext cx="9230548" cy="51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endParaRPr lang="en-US" sz="1050" dirty="0">
              <a:solidFill>
                <a:srgbClr val="FFFFFF"/>
              </a:solidFill>
              <a:latin typeface="Open Sans"/>
              <a:cs typeface="Open Sans"/>
            </a:endParaRPr>
          </a:p>
        </p:txBody>
      </p:sp>
      <p:sp>
        <p:nvSpPr>
          <p:cNvPr id="6" name="Text Placeholder 33"/>
          <p:cNvSpPr txBox="1">
            <a:spLocks/>
          </p:cNvSpPr>
          <p:nvPr/>
        </p:nvSpPr>
        <p:spPr bwMode="auto">
          <a:xfrm>
            <a:off x="530225" y="2281808"/>
            <a:ext cx="4572000"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Our Initiative</a:t>
            </a:r>
          </a:p>
          <a:p>
            <a:pPr marL="0" indent="0" fontAlgn="auto">
              <a:spcAft>
                <a:spcPts val="0"/>
              </a:spcAft>
              <a:buFont typeface="Arial" panose="020B0604020202020204" pitchFamily="34" charset="0"/>
              <a:buNone/>
              <a:defRPr/>
            </a:pPr>
            <a:endParaRPr lang="en-AU" sz="3600" dirty="0">
              <a:solidFill>
                <a:schemeClr val="bg1"/>
              </a:solidFill>
              <a:latin typeface="Open Sans"/>
              <a:cs typeface="Open Sans"/>
            </a:endParaRPr>
          </a:p>
        </p:txBody>
      </p:sp>
      <p:pic>
        <p:nvPicPr>
          <p:cNvPr id="3" name="Picture 2">
            <a:extLst>
              <a:ext uri="{FF2B5EF4-FFF2-40B4-BE49-F238E27FC236}">
                <a16:creationId xmlns:a16="http://schemas.microsoft.com/office/drawing/2014/main" id="{A069CA9D-C299-4E88-A34F-B6384AE59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171950"/>
            <a:ext cx="1832561" cy="809304"/>
          </a:xfrm>
          <a:prstGeom prst="rect">
            <a:avLst/>
          </a:prstGeom>
        </p:spPr>
      </p:pic>
    </p:spTree>
    <p:extLst>
      <p:ext uri="{BB962C8B-B14F-4D97-AF65-F5344CB8AC3E}">
        <p14:creationId xmlns:p14="http://schemas.microsoft.com/office/powerpoint/2010/main" val="16359516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5D26-814E-4C75-ADB9-83D98570D164}"/>
              </a:ext>
            </a:extLst>
          </p:cNvPr>
          <p:cNvSpPr>
            <a:spLocks noGrp="1"/>
          </p:cNvSpPr>
          <p:nvPr>
            <p:ph type="title"/>
          </p:nvPr>
        </p:nvSpPr>
        <p:spPr>
          <a:xfrm>
            <a:off x="304800" y="16392"/>
            <a:ext cx="7620000" cy="857250"/>
          </a:xfrm>
        </p:spPr>
        <p:txBody>
          <a:bodyPr/>
          <a:lstStyle/>
          <a:p>
            <a:r>
              <a:rPr lang="en-US" dirty="0"/>
              <a:t>How Will We Measure Success?</a:t>
            </a:r>
          </a:p>
        </p:txBody>
      </p:sp>
      <p:graphicFrame>
        <p:nvGraphicFramePr>
          <p:cNvPr id="3" name="Diagram 2">
            <a:extLst>
              <a:ext uri="{FF2B5EF4-FFF2-40B4-BE49-F238E27FC236}">
                <a16:creationId xmlns:a16="http://schemas.microsoft.com/office/drawing/2014/main" id="{F8EBC9C4-53D9-427E-BA9F-8642F83913BA}"/>
              </a:ext>
            </a:extLst>
          </p:cNvPr>
          <p:cNvGraphicFramePr/>
          <p:nvPr>
            <p:extLst>
              <p:ext uri="{D42A27DB-BD31-4B8C-83A1-F6EECF244321}">
                <p14:modId xmlns:p14="http://schemas.microsoft.com/office/powerpoint/2010/main" val="2547463757"/>
              </p:ext>
            </p:extLst>
          </p:nvPr>
        </p:nvGraphicFramePr>
        <p:xfrm>
          <a:off x="685800" y="742950"/>
          <a:ext cx="7391400" cy="4093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4683026"/>
      </p:ext>
    </p:extLst>
  </p:cSld>
  <p:clrMapOvr>
    <a:masterClrMapping/>
  </p:clrMapOvr>
  <p:transition spd="slow">
    <p:push dir="u"/>
  </p:transition>
</p:sld>
</file>

<file path=ppt/theme/theme1.xml><?xml version="1.0" encoding="utf-8"?>
<a:theme xmlns:a="http://schemas.openxmlformats.org/drawingml/2006/main" name="Office Theme">
  <a:themeElements>
    <a:clrScheme name="Custom 9">
      <a:dk1>
        <a:srgbClr val="0B0B0B"/>
      </a:dk1>
      <a:lt1>
        <a:srgbClr val="FFFFFF"/>
      </a:lt1>
      <a:dk2>
        <a:srgbClr val="434343"/>
      </a:dk2>
      <a:lt2>
        <a:srgbClr val="FFFFFF"/>
      </a:lt2>
      <a:accent1>
        <a:srgbClr val="4B44C5"/>
      </a:accent1>
      <a:accent2>
        <a:srgbClr val="D20061"/>
      </a:accent2>
      <a:accent3>
        <a:srgbClr val="1E787A"/>
      </a:accent3>
      <a:accent4>
        <a:srgbClr val="6CCBCB"/>
      </a:accent4>
      <a:accent5>
        <a:srgbClr val="BCDAB8"/>
      </a:accent5>
      <a:accent6>
        <a:srgbClr val="A5ADB6"/>
      </a:accent6>
      <a:hlink>
        <a:srgbClr val="0070C0"/>
      </a:hlink>
      <a:folHlink>
        <a:srgbClr val="16B0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C80B6E221FAB741916996DE62AD2836" ma:contentTypeVersion="1" ma:contentTypeDescription="Create a new document." ma:contentTypeScope="" ma:versionID="9ac2052c945329877fb446d0ec64d02b">
  <xsd:schema xmlns:xsd="http://www.w3.org/2001/XMLSchema" xmlns:xs="http://www.w3.org/2001/XMLSchema" xmlns:p="http://schemas.microsoft.com/office/2006/metadata/properties" xmlns:ns1="http://schemas.microsoft.com/sharepoint/v3" xmlns:ns2="67887a43-7e4d-4c1c-91d7-15e417b1b8ab" targetNamespace="http://schemas.microsoft.com/office/2006/metadata/properties" ma:root="true" ma:fieldsID="0673c3aa34a68d1cedd0cc122fc523f0" ns1:_="" ns2:_="">
    <xsd:import namespace="http://schemas.microsoft.com/sharepoint/v3"/>
    <xsd:import namespace="67887a43-7e4d-4c1c-91d7-15e417b1b8ab"/>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887a43-7e4d-4c1c-91d7-15e417b1b8a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67887a43-7e4d-4c1c-91d7-15e417b1b8ab">67Z3ZXSPZZWZ-1184-3</_dlc_DocId>
    <_dlc_DocIdUrl xmlns="67887a43-7e4d-4c1c-91d7-15e417b1b8ab">
      <Url>http://www-prod.ric.edu/starfish/_layouts/15/DocIdRedir.aspx?ID=67Z3ZXSPZZWZ-1184-3</Url>
      <Description>67Z3ZXSPZZWZ-1184-3</Description>
    </_dlc_DocIdUrl>
  </documentManagement>
</p:properties>
</file>

<file path=customXml/itemProps1.xml><?xml version="1.0" encoding="utf-8"?>
<ds:datastoreItem xmlns:ds="http://schemas.openxmlformats.org/officeDocument/2006/customXml" ds:itemID="{E9AB54F0-5EAD-4681-B444-A1244B69EE2F}"/>
</file>

<file path=customXml/itemProps2.xml><?xml version="1.0" encoding="utf-8"?>
<ds:datastoreItem xmlns:ds="http://schemas.openxmlformats.org/officeDocument/2006/customXml" ds:itemID="{61C98457-30C3-4193-B536-32F0C196EBF3}"/>
</file>

<file path=customXml/itemProps3.xml><?xml version="1.0" encoding="utf-8"?>
<ds:datastoreItem xmlns:ds="http://schemas.openxmlformats.org/officeDocument/2006/customXml" ds:itemID="{DF805420-A035-45F5-823E-5E99633EDC0D}"/>
</file>

<file path=customXml/itemProps4.xml><?xml version="1.0" encoding="utf-8"?>
<ds:datastoreItem xmlns:ds="http://schemas.openxmlformats.org/officeDocument/2006/customXml" ds:itemID="{2EC57807-1C34-4D5E-870B-5CD34ECBBA6B}"/>
</file>

<file path=docProps/app.xml><?xml version="1.0" encoding="utf-8"?>
<Properties xmlns="http://schemas.openxmlformats.org/officeDocument/2006/extended-properties" xmlns:vt="http://schemas.openxmlformats.org/officeDocument/2006/docPropsVTypes">
  <Template/>
  <TotalTime>141506</TotalTime>
  <Words>2508</Words>
  <Application>Microsoft Office PowerPoint</Application>
  <PresentationFormat>On-screen Show (16:9)</PresentationFormat>
  <Paragraphs>281</Paragraphs>
  <Slides>36</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MS PGothic</vt:lpstr>
      <vt:lpstr>Arial</vt:lpstr>
      <vt:lpstr>Calibri</vt:lpstr>
      <vt:lpstr>Courier New</vt:lpstr>
      <vt:lpstr>Georgia</vt:lpstr>
      <vt:lpstr>Mission Gothic Regular</vt:lpstr>
      <vt:lpstr>Open Sans</vt:lpstr>
      <vt:lpstr>Open Sans Bold</vt:lpstr>
      <vt:lpstr>Open Sans Light Italic</vt:lpstr>
      <vt:lpstr>Open Sans Semibold</vt:lpstr>
      <vt:lpstr>Times</vt:lpstr>
      <vt:lpstr>Office Theme</vt:lpstr>
      <vt:lpstr>PowerPoint Presentation</vt:lpstr>
      <vt:lpstr>The Star Thrower</vt:lpstr>
      <vt:lpstr>PowerPoint Presentation</vt:lpstr>
      <vt:lpstr>Objectives</vt:lpstr>
      <vt:lpstr>Training Agenda</vt:lpstr>
      <vt:lpstr>PowerPoint Presentation</vt:lpstr>
      <vt:lpstr>Our Starfish Implementation Team</vt:lpstr>
      <vt:lpstr>PowerPoint Presentation</vt:lpstr>
      <vt:lpstr>How Will We Measure Success?</vt:lpstr>
      <vt:lpstr>PowerPoint Presentation</vt:lpstr>
      <vt:lpstr>Key Benefits for  Faculty &amp; Staff</vt:lpstr>
      <vt:lpstr>Specific Expectations</vt:lpstr>
      <vt:lpstr>Workflow</vt:lpstr>
      <vt:lpstr>Early Alert Workflow</vt:lpstr>
      <vt:lpstr>Our Tracking Items</vt:lpstr>
      <vt:lpstr>PowerPoint Presentation</vt:lpstr>
      <vt:lpstr>Login to Starfish</vt:lpstr>
      <vt:lpstr>Hands-On Tour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Fox, Michael</cp:lastModifiedBy>
  <cp:revision>1555</cp:revision>
  <dcterms:created xsi:type="dcterms:W3CDTF">2013-04-14T18:18:29Z</dcterms:created>
  <dcterms:modified xsi:type="dcterms:W3CDTF">2019-02-05T13:25:42Z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0x0101000C80B6E221FAB741916996DE62AD2836</vt:lpwstr>
  </property>
  <property fmtid="{D5CDD505-2E9C-101B-9397-08002B2CF9AE}" pid="3" name="_dlc_DocIdItemGuid">
    <vt:lpwstr>160cc47c-84aa-46d2-969c-193617df2f9a</vt:lpwstr>
  </property>
</Properties>
</file>