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1.xml" ContentType="application/vnd.openxmlformats-officedocument.drawingml.diagramData+xml"/>
  <Override PartName="/ppt/diagrams/data11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3.xml" ContentType="application/vnd.openxmlformats-officedocument.drawingml.diagramData+xml"/>
  <Override PartName="/ppt/presentation.xml" ContentType="application/vnd.openxmlformats-officedocument.presentationml.presentation.main+xml"/>
  <Override PartName="/ppt/diagrams/data21.xml" ContentType="application/vnd.openxmlformats-officedocument.drawingml.diagramData+xml"/>
  <Override PartName="/ppt/diagrams/data20.xml" ContentType="application/vnd.openxmlformats-officedocument.drawingml.diagramData+xml"/>
  <Override PartName="/ppt/diagrams/data4.xml" ContentType="application/vnd.openxmlformats-officedocument.drawingml.diagramData+xml"/>
  <Override PartName="/ppt/diagrams/data19.xml" ContentType="application/vnd.openxmlformats-officedocument.drawingml.diagramData+xml"/>
  <Override PartName="/ppt/diagrams/data18.xml" ContentType="application/vnd.openxmlformats-officedocument.drawingml.diagramData+xml"/>
  <Override PartName="/ppt/diagrams/data17.xml" ContentType="application/vnd.openxmlformats-officedocument.drawingml.diagramData+xml"/>
  <Override PartName="/ppt/diagrams/data16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13.xml" ContentType="application/vnd.ms-office.drawingml.diagramDrawing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rawing10.xml" ContentType="application/vnd.ms-office.drawingml.diagramDrawing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colors10.xml" ContentType="application/vnd.openxmlformats-officedocument.drawingml.diagramColors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quickStyle10.xml" ContentType="application/vnd.openxmlformats-officedocument.drawingml.diagramStyle+xml"/>
  <Override PartName="/ppt/diagrams/layout10.xml" ContentType="application/vnd.openxmlformats-officedocument.drawingml.diagramLayout+xml"/>
  <Override PartName="/ppt/diagrams/drawing9.xml" ContentType="application/vnd.ms-office.drawingml.diagramDrawing+xml"/>
  <Override PartName="/ppt/diagrams/layout11.xml" ContentType="application/vnd.openxmlformats-officedocument.drawingml.diagramLayout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drawing7.xml" ContentType="application/vnd.ms-office.drawingml.diagramDrawing+xml"/>
  <Override PartName="/ppt/diagrams/drawing6.xml" ContentType="application/vnd.ms-office.drawingml.diagramDrawing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28.png"/><Relationship Id="rId12" Type="http://schemas.openxmlformats.org/officeDocument/2006/relationships/image" Target="../media/image55.sv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33.svg"/><Relationship Id="rId11" Type="http://schemas.openxmlformats.org/officeDocument/2006/relationships/image" Target="../media/image54.png"/><Relationship Id="rId5" Type="http://schemas.openxmlformats.org/officeDocument/2006/relationships/image" Target="../media/image32.png"/><Relationship Id="rId10" Type="http://schemas.openxmlformats.org/officeDocument/2006/relationships/image" Target="../media/image41.svg"/><Relationship Id="rId4" Type="http://schemas.openxmlformats.org/officeDocument/2006/relationships/image" Target="../media/image53.svg"/><Relationship Id="rId9" Type="http://schemas.openxmlformats.org/officeDocument/2006/relationships/image" Target="../media/image40.png"/><Relationship Id="rId14" Type="http://schemas.openxmlformats.org/officeDocument/2006/relationships/image" Target="../media/image57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5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28.png"/><Relationship Id="rId12" Type="http://schemas.openxmlformats.org/officeDocument/2006/relationships/image" Target="../media/image55.sv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33.svg"/><Relationship Id="rId11" Type="http://schemas.openxmlformats.org/officeDocument/2006/relationships/image" Target="../media/image54.png"/><Relationship Id="rId5" Type="http://schemas.openxmlformats.org/officeDocument/2006/relationships/image" Target="../media/image32.png"/><Relationship Id="rId10" Type="http://schemas.openxmlformats.org/officeDocument/2006/relationships/image" Target="../media/image41.svg"/><Relationship Id="rId4" Type="http://schemas.openxmlformats.org/officeDocument/2006/relationships/image" Target="../media/image53.svg"/><Relationship Id="rId9" Type="http://schemas.openxmlformats.org/officeDocument/2006/relationships/image" Target="../media/image40.png"/><Relationship Id="rId14" Type="http://schemas.openxmlformats.org/officeDocument/2006/relationships/image" Target="../media/image57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5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BD86F-2ED9-4051-BA88-7C50C1350F6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A07E938-DE7F-478E-AA40-6023898B5A7A}">
      <dgm:prSet/>
      <dgm:spPr/>
      <dgm:t>
        <a:bodyPr/>
        <a:lstStyle/>
        <a:p>
          <a:pPr>
            <a:defRPr cap="all"/>
          </a:pPr>
          <a:r>
            <a:rPr lang="en-US"/>
            <a:t>Domain 1: safe work environment</a:t>
          </a:r>
        </a:p>
      </dgm:t>
    </dgm:pt>
    <dgm:pt modelId="{C7B42AF8-63F4-4F98-BD43-9BAC9524628F}" type="parTrans" cxnId="{9BA50FC0-6A43-4E4D-B25B-D2D0A91ABF32}">
      <dgm:prSet/>
      <dgm:spPr/>
      <dgm:t>
        <a:bodyPr/>
        <a:lstStyle/>
        <a:p>
          <a:endParaRPr lang="en-US"/>
        </a:p>
      </dgm:t>
    </dgm:pt>
    <dgm:pt modelId="{061FB083-9B66-4487-9E83-D0C83515A534}" type="sibTrans" cxnId="{9BA50FC0-6A43-4E4D-B25B-D2D0A91ABF32}">
      <dgm:prSet/>
      <dgm:spPr/>
      <dgm:t>
        <a:bodyPr/>
        <a:lstStyle/>
        <a:p>
          <a:endParaRPr lang="en-US"/>
        </a:p>
      </dgm:t>
    </dgm:pt>
    <dgm:pt modelId="{0AF31437-43EE-4260-BB56-D91F79B57B9B}">
      <dgm:prSet/>
      <dgm:spPr/>
      <dgm:t>
        <a:bodyPr/>
        <a:lstStyle/>
        <a:p>
          <a:pPr>
            <a:defRPr cap="all"/>
          </a:pPr>
          <a:r>
            <a:rPr lang="en-US"/>
            <a:t>Domain 2: case development</a:t>
          </a:r>
        </a:p>
      </dgm:t>
    </dgm:pt>
    <dgm:pt modelId="{B857BE09-93DB-4AC6-8218-361B3868E8E8}" type="parTrans" cxnId="{F24E9886-CD13-4BBD-8A81-5F78A481C4BD}">
      <dgm:prSet/>
      <dgm:spPr/>
      <dgm:t>
        <a:bodyPr/>
        <a:lstStyle/>
        <a:p>
          <a:endParaRPr lang="en-US"/>
        </a:p>
      </dgm:t>
    </dgm:pt>
    <dgm:pt modelId="{9F2FC242-4902-451B-9790-B43986FD10B8}" type="sibTrans" cxnId="{F24E9886-CD13-4BBD-8A81-5F78A481C4BD}">
      <dgm:prSet/>
      <dgm:spPr/>
      <dgm:t>
        <a:bodyPr/>
        <a:lstStyle/>
        <a:p>
          <a:endParaRPr lang="en-US"/>
        </a:p>
      </dgm:t>
    </dgm:pt>
    <dgm:pt modelId="{0A7ADBBE-CEA5-4063-B150-F3F0940A73CD}">
      <dgm:prSet/>
      <dgm:spPr/>
      <dgm:t>
        <a:bodyPr/>
        <a:lstStyle/>
        <a:p>
          <a:pPr>
            <a:defRPr cap="all"/>
          </a:pPr>
          <a:r>
            <a:rPr lang="en-US"/>
            <a:t>Domain 3: training (sp)/actors</a:t>
          </a:r>
        </a:p>
      </dgm:t>
    </dgm:pt>
    <dgm:pt modelId="{37E2DF4D-9D6A-46ED-948F-CCBEF3851516}" type="parTrans" cxnId="{6EDA9ADE-9D67-4843-B430-52E0FBD563DE}">
      <dgm:prSet/>
      <dgm:spPr/>
      <dgm:t>
        <a:bodyPr/>
        <a:lstStyle/>
        <a:p>
          <a:endParaRPr lang="en-US"/>
        </a:p>
      </dgm:t>
    </dgm:pt>
    <dgm:pt modelId="{98A9B0CD-9269-4283-A9F2-B06B016AC19C}" type="sibTrans" cxnId="{6EDA9ADE-9D67-4843-B430-52E0FBD563DE}">
      <dgm:prSet/>
      <dgm:spPr/>
      <dgm:t>
        <a:bodyPr/>
        <a:lstStyle/>
        <a:p>
          <a:endParaRPr lang="en-US"/>
        </a:p>
      </dgm:t>
    </dgm:pt>
    <dgm:pt modelId="{D8F0546A-9C06-41A0-B5F3-C895AA8EF19C}">
      <dgm:prSet/>
      <dgm:spPr/>
      <dgm:t>
        <a:bodyPr/>
        <a:lstStyle/>
        <a:p>
          <a:pPr>
            <a:defRPr cap="all"/>
          </a:pPr>
          <a:r>
            <a:rPr lang="en-US"/>
            <a:t>Domain 4: program management</a:t>
          </a:r>
        </a:p>
      </dgm:t>
    </dgm:pt>
    <dgm:pt modelId="{0FF26C42-0A01-4AD4-9FB3-F18B680B3111}" type="parTrans" cxnId="{73FC5A5C-7F74-4205-81AD-02FFB5E7B4FD}">
      <dgm:prSet/>
      <dgm:spPr/>
      <dgm:t>
        <a:bodyPr/>
        <a:lstStyle/>
        <a:p>
          <a:endParaRPr lang="en-US"/>
        </a:p>
      </dgm:t>
    </dgm:pt>
    <dgm:pt modelId="{C8680375-5483-424A-ACF6-F895BCB75D1E}" type="sibTrans" cxnId="{73FC5A5C-7F74-4205-81AD-02FFB5E7B4FD}">
      <dgm:prSet/>
      <dgm:spPr/>
      <dgm:t>
        <a:bodyPr/>
        <a:lstStyle/>
        <a:p>
          <a:endParaRPr lang="en-US"/>
        </a:p>
      </dgm:t>
    </dgm:pt>
    <dgm:pt modelId="{2F8EC722-452E-4C29-88F2-7CA132E7E374}">
      <dgm:prSet/>
      <dgm:spPr/>
      <dgm:t>
        <a:bodyPr/>
        <a:lstStyle/>
        <a:p>
          <a:pPr>
            <a:defRPr cap="all"/>
          </a:pPr>
          <a:r>
            <a:rPr lang="en-US"/>
            <a:t>Domain 5: professional development</a:t>
          </a:r>
        </a:p>
      </dgm:t>
    </dgm:pt>
    <dgm:pt modelId="{0E5DE20A-3708-4D0C-9FE0-5E9CA2F160DF}" type="parTrans" cxnId="{7BECFFFE-0BBC-453A-BD69-150BEBD3D4E4}">
      <dgm:prSet/>
      <dgm:spPr/>
      <dgm:t>
        <a:bodyPr/>
        <a:lstStyle/>
        <a:p>
          <a:endParaRPr lang="en-US"/>
        </a:p>
      </dgm:t>
    </dgm:pt>
    <dgm:pt modelId="{6E0265C8-F1D0-4AE9-A9E5-A05859E9B997}" type="sibTrans" cxnId="{7BECFFFE-0BBC-453A-BD69-150BEBD3D4E4}">
      <dgm:prSet/>
      <dgm:spPr/>
      <dgm:t>
        <a:bodyPr/>
        <a:lstStyle/>
        <a:p>
          <a:endParaRPr lang="en-US"/>
        </a:p>
      </dgm:t>
    </dgm:pt>
    <dgm:pt modelId="{82A6A38F-CD20-4E04-A1F7-EE2F10D258EC}" type="pres">
      <dgm:prSet presAssocID="{87EBD86F-2ED9-4051-BA88-7C50C1350F6D}" presName="root" presStyleCnt="0">
        <dgm:presLayoutVars>
          <dgm:dir/>
          <dgm:resizeHandles val="exact"/>
        </dgm:presLayoutVars>
      </dgm:prSet>
      <dgm:spPr/>
    </dgm:pt>
    <dgm:pt modelId="{8B1B51EE-5B9B-4FE3-8524-ED8D04DB93CD}" type="pres">
      <dgm:prSet presAssocID="{EA07E938-DE7F-478E-AA40-6023898B5A7A}" presName="compNode" presStyleCnt="0"/>
      <dgm:spPr/>
    </dgm:pt>
    <dgm:pt modelId="{9D3D77A5-A175-4A90-9FEE-7DEB1D2CA9ED}" type="pres">
      <dgm:prSet presAssocID="{EA07E938-DE7F-478E-AA40-6023898B5A7A}" presName="iconBgRect" presStyleLbl="bgShp" presStyleIdx="0" presStyleCnt="5"/>
      <dgm:spPr/>
    </dgm:pt>
    <dgm:pt modelId="{A926C080-44B0-4A02-9F0C-737449D7BF0B}" type="pres">
      <dgm:prSet presAssocID="{EA07E938-DE7F-478E-AA40-6023898B5A7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lth"/>
        </a:ext>
      </dgm:extLst>
    </dgm:pt>
    <dgm:pt modelId="{2F28A029-204D-46D8-9A8B-BBBB0F0B207F}" type="pres">
      <dgm:prSet presAssocID="{EA07E938-DE7F-478E-AA40-6023898B5A7A}" presName="spaceRect" presStyleCnt="0"/>
      <dgm:spPr/>
    </dgm:pt>
    <dgm:pt modelId="{10349D01-8C67-4D81-BCF5-460813B71E95}" type="pres">
      <dgm:prSet presAssocID="{EA07E938-DE7F-478E-AA40-6023898B5A7A}" presName="textRect" presStyleLbl="revTx" presStyleIdx="0" presStyleCnt="5">
        <dgm:presLayoutVars>
          <dgm:chMax val="1"/>
          <dgm:chPref val="1"/>
        </dgm:presLayoutVars>
      </dgm:prSet>
      <dgm:spPr/>
    </dgm:pt>
    <dgm:pt modelId="{DE81AFBC-043F-43E7-93EA-0C78BFC00644}" type="pres">
      <dgm:prSet presAssocID="{061FB083-9B66-4487-9E83-D0C83515A534}" presName="sibTrans" presStyleCnt="0"/>
      <dgm:spPr/>
    </dgm:pt>
    <dgm:pt modelId="{1043C1F8-0EDC-44CC-A039-AFE7F02CC1AE}" type="pres">
      <dgm:prSet presAssocID="{0AF31437-43EE-4260-BB56-D91F79B57B9B}" presName="compNode" presStyleCnt="0"/>
      <dgm:spPr/>
    </dgm:pt>
    <dgm:pt modelId="{056E7B16-8083-45E2-BF23-FE3884B487B2}" type="pres">
      <dgm:prSet presAssocID="{0AF31437-43EE-4260-BB56-D91F79B57B9B}" presName="iconBgRect" presStyleLbl="bgShp" presStyleIdx="1" presStyleCnt="5"/>
      <dgm:spPr/>
    </dgm:pt>
    <dgm:pt modelId="{10E8856B-04F8-4053-BF70-0E74C6C755BF}" type="pres">
      <dgm:prSet presAssocID="{0AF31437-43EE-4260-BB56-D91F79B57B9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log"/>
        </a:ext>
      </dgm:extLst>
    </dgm:pt>
    <dgm:pt modelId="{5B32917C-77C5-4751-ACBE-6AC5278E14ED}" type="pres">
      <dgm:prSet presAssocID="{0AF31437-43EE-4260-BB56-D91F79B57B9B}" presName="spaceRect" presStyleCnt="0"/>
      <dgm:spPr/>
    </dgm:pt>
    <dgm:pt modelId="{3D6DF25B-CBF4-430D-A96C-159CF1A2FC7B}" type="pres">
      <dgm:prSet presAssocID="{0AF31437-43EE-4260-BB56-D91F79B57B9B}" presName="textRect" presStyleLbl="revTx" presStyleIdx="1" presStyleCnt="5">
        <dgm:presLayoutVars>
          <dgm:chMax val="1"/>
          <dgm:chPref val="1"/>
        </dgm:presLayoutVars>
      </dgm:prSet>
      <dgm:spPr/>
    </dgm:pt>
    <dgm:pt modelId="{B1EB82BE-D66D-467B-85E5-EA8288710C34}" type="pres">
      <dgm:prSet presAssocID="{9F2FC242-4902-451B-9790-B43986FD10B8}" presName="sibTrans" presStyleCnt="0"/>
      <dgm:spPr/>
    </dgm:pt>
    <dgm:pt modelId="{EED63E5A-4C62-4093-B7B4-91C6CD362BFB}" type="pres">
      <dgm:prSet presAssocID="{0A7ADBBE-CEA5-4063-B150-F3F0940A73CD}" presName="compNode" presStyleCnt="0"/>
      <dgm:spPr/>
    </dgm:pt>
    <dgm:pt modelId="{05138B74-AF4D-4CAE-B924-CB494D386EE3}" type="pres">
      <dgm:prSet presAssocID="{0A7ADBBE-CEA5-4063-B150-F3F0940A73CD}" presName="iconBgRect" presStyleLbl="bgShp" presStyleIdx="2" presStyleCnt="5"/>
      <dgm:spPr/>
    </dgm:pt>
    <dgm:pt modelId="{16EEE7FE-9A0F-4375-8CF3-C2B9ED256B5D}" type="pres">
      <dgm:prSet presAssocID="{0A7ADBBE-CEA5-4063-B150-F3F0940A73C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Secure"/>
        </a:ext>
      </dgm:extLst>
    </dgm:pt>
    <dgm:pt modelId="{6E65A565-E495-4F39-AFFC-40D3F9779D2C}" type="pres">
      <dgm:prSet presAssocID="{0A7ADBBE-CEA5-4063-B150-F3F0940A73CD}" presName="spaceRect" presStyleCnt="0"/>
      <dgm:spPr/>
    </dgm:pt>
    <dgm:pt modelId="{039BB7CF-DF5F-40DF-8F38-54E5D626E673}" type="pres">
      <dgm:prSet presAssocID="{0A7ADBBE-CEA5-4063-B150-F3F0940A73CD}" presName="textRect" presStyleLbl="revTx" presStyleIdx="2" presStyleCnt="5">
        <dgm:presLayoutVars>
          <dgm:chMax val="1"/>
          <dgm:chPref val="1"/>
        </dgm:presLayoutVars>
      </dgm:prSet>
      <dgm:spPr/>
    </dgm:pt>
    <dgm:pt modelId="{5B2D5D7C-7246-45F6-A354-A14C5CDB8FFA}" type="pres">
      <dgm:prSet presAssocID="{98A9B0CD-9269-4283-A9F2-B06B016AC19C}" presName="sibTrans" presStyleCnt="0"/>
      <dgm:spPr/>
    </dgm:pt>
    <dgm:pt modelId="{7D5DCF7B-88B6-42C6-8311-D8DC45FEF5B4}" type="pres">
      <dgm:prSet presAssocID="{D8F0546A-9C06-41A0-B5F3-C895AA8EF19C}" presName="compNode" presStyleCnt="0"/>
      <dgm:spPr/>
    </dgm:pt>
    <dgm:pt modelId="{BCF5378D-40E9-49CD-80C3-CA86F062BBFE}" type="pres">
      <dgm:prSet presAssocID="{D8F0546A-9C06-41A0-B5F3-C895AA8EF19C}" presName="iconBgRect" presStyleLbl="bgShp" presStyleIdx="3" presStyleCnt="5"/>
      <dgm:spPr/>
    </dgm:pt>
    <dgm:pt modelId="{438B5D76-B7BD-465D-8013-0DC006A2BD68}" type="pres">
      <dgm:prSet presAssocID="{D8F0546A-9C06-41A0-B5F3-C895AA8EF19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TeamProject"/>
        </a:ext>
      </dgm:extLst>
    </dgm:pt>
    <dgm:pt modelId="{CCF75BD5-5990-4681-8DFB-5DC1193FB1E4}" type="pres">
      <dgm:prSet presAssocID="{D8F0546A-9C06-41A0-B5F3-C895AA8EF19C}" presName="spaceRect" presStyleCnt="0"/>
      <dgm:spPr/>
    </dgm:pt>
    <dgm:pt modelId="{A8483707-CE4F-416B-8A1E-5F91D60BE3B0}" type="pres">
      <dgm:prSet presAssocID="{D8F0546A-9C06-41A0-B5F3-C895AA8EF19C}" presName="textRect" presStyleLbl="revTx" presStyleIdx="3" presStyleCnt="5">
        <dgm:presLayoutVars>
          <dgm:chMax val="1"/>
          <dgm:chPref val="1"/>
        </dgm:presLayoutVars>
      </dgm:prSet>
      <dgm:spPr/>
    </dgm:pt>
    <dgm:pt modelId="{F9E414F7-6F5D-40F2-9011-2A3231C2FB5B}" type="pres">
      <dgm:prSet presAssocID="{C8680375-5483-424A-ACF6-F895BCB75D1E}" presName="sibTrans" presStyleCnt="0"/>
      <dgm:spPr/>
    </dgm:pt>
    <dgm:pt modelId="{0C61F056-82E5-4470-87AC-25FAAEF763A5}" type="pres">
      <dgm:prSet presAssocID="{2F8EC722-452E-4C29-88F2-7CA132E7E374}" presName="compNode" presStyleCnt="0"/>
      <dgm:spPr/>
    </dgm:pt>
    <dgm:pt modelId="{5997254E-A317-4A54-A3C2-88B421459E1B}" type="pres">
      <dgm:prSet presAssocID="{2F8EC722-452E-4C29-88F2-7CA132E7E374}" presName="iconBgRect" presStyleLbl="bgShp" presStyleIdx="4" presStyleCnt="5"/>
      <dgm:spPr/>
    </dgm:pt>
    <dgm:pt modelId="{23741211-5981-4290-9DE6-1F048497D2E8}" type="pres">
      <dgm:prSet presAssocID="{2F8EC722-452E-4C29-88F2-7CA132E7E37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3DADF3FF-0270-4ED6-9758-3EFF26CD01AE}" type="pres">
      <dgm:prSet presAssocID="{2F8EC722-452E-4C29-88F2-7CA132E7E374}" presName="spaceRect" presStyleCnt="0"/>
      <dgm:spPr/>
    </dgm:pt>
    <dgm:pt modelId="{9FBDA33C-7474-414A-9786-E6C78017D2F3}" type="pres">
      <dgm:prSet presAssocID="{2F8EC722-452E-4C29-88F2-7CA132E7E37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E657C0F-1CBF-490A-AC97-3B49F9C9D583}" type="presOf" srcId="{D8F0546A-9C06-41A0-B5F3-C895AA8EF19C}" destId="{A8483707-CE4F-416B-8A1E-5F91D60BE3B0}" srcOrd="0" destOrd="0" presId="urn:microsoft.com/office/officeart/2018/5/layout/IconCircleLabelList"/>
    <dgm:cxn modelId="{73FC5A5C-7F74-4205-81AD-02FFB5E7B4FD}" srcId="{87EBD86F-2ED9-4051-BA88-7C50C1350F6D}" destId="{D8F0546A-9C06-41A0-B5F3-C895AA8EF19C}" srcOrd="3" destOrd="0" parTransId="{0FF26C42-0A01-4AD4-9FB3-F18B680B3111}" sibTransId="{C8680375-5483-424A-ACF6-F895BCB75D1E}"/>
    <dgm:cxn modelId="{04F2484B-3354-43B1-B7DF-F0331B7E5E63}" type="presOf" srcId="{0AF31437-43EE-4260-BB56-D91F79B57B9B}" destId="{3D6DF25B-CBF4-430D-A96C-159CF1A2FC7B}" srcOrd="0" destOrd="0" presId="urn:microsoft.com/office/officeart/2018/5/layout/IconCircleLabelList"/>
    <dgm:cxn modelId="{F24E9886-CD13-4BBD-8A81-5F78A481C4BD}" srcId="{87EBD86F-2ED9-4051-BA88-7C50C1350F6D}" destId="{0AF31437-43EE-4260-BB56-D91F79B57B9B}" srcOrd="1" destOrd="0" parTransId="{B857BE09-93DB-4AC6-8218-361B3868E8E8}" sibTransId="{9F2FC242-4902-451B-9790-B43986FD10B8}"/>
    <dgm:cxn modelId="{AAFF068D-4815-408A-B741-63540B98E5C1}" type="presOf" srcId="{87EBD86F-2ED9-4051-BA88-7C50C1350F6D}" destId="{82A6A38F-CD20-4E04-A1F7-EE2F10D258EC}" srcOrd="0" destOrd="0" presId="urn:microsoft.com/office/officeart/2018/5/layout/IconCircleLabelList"/>
    <dgm:cxn modelId="{ACBAEABF-D04B-4299-9BFA-7FDB0213BEB5}" type="presOf" srcId="{EA07E938-DE7F-478E-AA40-6023898B5A7A}" destId="{10349D01-8C67-4D81-BCF5-460813B71E95}" srcOrd="0" destOrd="0" presId="urn:microsoft.com/office/officeart/2018/5/layout/IconCircleLabelList"/>
    <dgm:cxn modelId="{9BA50FC0-6A43-4E4D-B25B-D2D0A91ABF32}" srcId="{87EBD86F-2ED9-4051-BA88-7C50C1350F6D}" destId="{EA07E938-DE7F-478E-AA40-6023898B5A7A}" srcOrd="0" destOrd="0" parTransId="{C7B42AF8-63F4-4F98-BD43-9BAC9524628F}" sibTransId="{061FB083-9B66-4487-9E83-D0C83515A534}"/>
    <dgm:cxn modelId="{149600C8-AF56-4DC9-BB6A-87F0305A7AAE}" type="presOf" srcId="{0A7ADBBE-CEA5-4063-B150-F3F0940A73CD}" destId="{039BB7CF-DF5F-40DF-8F38-54E5D626E673}" srcOrd="0" destOrd="0" presId="urn:microsoft.com/office/officeart/2018/5/layout/IconCircleLabelList"/>
    <dgm:cxn modelId="{6EDA9ADE-9D67-4843-B430-52E0FBD563DE}" srcId="{87EBD86F-2ED9-4051-BA88-7C50C1350F6D}" destId="{0A7ADBBE-CEA5-4063-B150-F3F0940A73CD}" srcOrd="2" destOrd="0" parTransId="{37E2DF4D-9D6A-46ED-948F-CCBEF3851516}" sibTransId="{98A9B0CD-9269-4283-A9F2-B06B016AC19C}"/>
    <dgm:cxn modelId="{F2E572E1-FAA0-40C9-B352-C0C152FFAA3B}" type="presOf" srcId="{2F8EC722-452E-4C29-88F2-7CA132E7E374}" destId="{9FBDA33C-7474-414A-9786-E6C78017D2F3}" srcOrd="0" destOrd="0" presId="urn:microsoft.com/office/officeart/2018/5/layout/IconCircleLabelList"/>
    <dgm:cxn modelId="{7BECFFFE-0BBC-453A-BD69-150BEBD3D4E4}" srcId="{87EBD86F-2ED9-4051-BA88-7C50C1350F6D}" destId="{2F8EC722-452E-4C29-88F2-7CA132E7E374}" srcOrd="4" destOrd="0" parTransId="{0E5DE20A-3708-4D0C-9FE0-5E9CA2F160DF}" sibTransId="{6E0265C8-F1D0-4AE9-A9E5-A05859E9B997}"/>
    <dgm:cxn modelId="{0076BEE9-4553-4E88-8C5B-C37F991F1086}" type="presParOf" srcId="{82A6A38F-CD20-4E04-A1F7-EE2F10D258EC}" destId="{8B1B51EE-5B9B-4FE3-8524-ED8D04DB93CD}" srcOrd="0" destOrd="0" presId="urn:microsoft.com/office/officeart/2018/5/layout/IconCircleLabelList"/>
    <dgm:cxn modelId="{ECD6321A-EC24-4640-9396-2E3CD819D82B}" type="presParOf" srcId="{8B1B51EE-5B9B-4FE3-8524-ED8D04DB93CD}" destId="{9D3D77A5-A175-4A90-9FEE-7DEB1D2CA9ED}" srcOrd="0" destOrd="0" presId="urn:microsoft.com/office/officeart/2018/5/layout/IconCircleLabelList"/>
    <dgm:cxn modelId="{788A0F1A-A535-4875-9224-182F076312BF}" type="presParOf" srcId="{8B1B51EE-5B9B-4FE3-8524-ED8D04DB93CD}" destId="{A926C080-44B0-4A02-9F0C-737449D7BF0B}" srcOrd="1" destOrd="0" presId="urn:microsoft.com/office/officeart/2018/5/layout/IconCircleLabelList"/>
    <dgm:cxn modelId="{4C72D07D-28CC-4843-BEEB-0BF89F96EEA0}" type="presParOf" srcId="{8B1B51EE-5B9B-4FE3-8524-ED8D04DB93CD}" destId="{2F28A029-204D-46D8-9A8B-BBBB0F0B207F}" srcOrd="2" destOrd="0" presId="urn:microsoft.com/office/officeart/2018/5/layout/IconCircleLabelList"/>
    <dgm:cxn modelId="{D7A13034-AD32-40D4-8A87-297021830649}" type="presParOf" srcId="{8B1B51EE-5B9B-4FE3-8524-ED8D04DB93CD}" destId="{10349D01-8C67-4D81-BCF5-460813B71E95}" srcOrd="3" destOrd="0" presId="urn:microsoft.com/office/officeart/2018/5/layout/IconCircleLabelList"/>
    <dgm:cxn modelId="{A3E9F1E7-2F73-4FC7-B133-55E040F16A5C}" type="presParOf" srcId="{82A6A38F-CD20-4E04-A1F7-EE2F10D258EC}" destId="{DE81AFBC-043F-43E7-93EA-0C78BFC00644}" srcOrd="1" destOrd="0" presId="urn:microsoft.com/office/officeart/2018/5/layout/IconCircleLabelList"/>
    <dgm:cxn modelId="{3BCE404B-D7B1-4DAD-BAA8-42FB3E08D73C}" type="presParOf" srcId="{82A6A38F-CD20-4E04-A1F7-EE2F10D258EC}" destId="{1043C1F8-0EDC-44CC-A039-AFE7F02CC1AE}" srcOrd="2" destOrd="0" presId="urn:microsoft.com/office/officeart/2018/5/layout/IconCircleLabelList"/>
    <dgm:cxn modelId="{84E8F135-1C7F-42C5-96D0-3235A6637A3F}" type="presParOf" srcId="{1043C1F8-0EDC-44CC-A039-AFE7F02CC1AE}" destId="{056E7B16-8083-45E2-BF23-FE3884B487B2}" srcOrd="0" destOrd="0" presId="urn:microsoft.com/office/officeart/2018/5/layout/IconCircleLabelList"/>
    <dgm:cxn modelId="{E6733A9E-76A8-4D06-A834-30F0D6FD6E96}" type="presParOf" srcId="{1043C1F8-0EDC-44CC-A039-AFE7F02CC1AE}" destId="{10E8856B-04F8-4053-BF70-0E74C6C755BF}" srcOrd="1" destOrd="0" presId="urn:microsoft.com/office/officeart/2018/5/layout/IconCircleLabelList"/>
    <dgm:cxn modelId="{0EB5247D-E766-443C-8E1F-5CF3AA235CCA}" type="presParOf" srcId="{1043C1F8-0EDC-44CC-A039-AFE7F02CC1AE}" destId="{5B32917C-77C5-4751-ACBE-6AC5278E14ED}" srcOrd="2" destOrd="0" presId="urn:microsoft.com/office/officeart/2018/5/layout/IconCircleLabelList"/>
    <dgm:cxn modelId="{E5AD9F99-3F9F-419A-8FB4-87E72ED8FDB8}" type="presParOf" srcId="{1043C1F8-0EDC-44CC-A039-AFE7F02CC1AE}" destId="{3D6DF25B-CBF4-430D-A96C-159CF1A2FC7B}" srcOrd="3" destOrd="0" presId="urn:microsoft.com/office/officeart/2018/5/layout/IconCircleLabelList"/>
    <dgm:cxn modelId="{D9606A94-2BE5-4913-98C3-0BCFD586966B}" type="presParOf" srcId="{82A6A38F-CD20-4E04-A1F7-EE2F10D258EC}" destId="{B1EB82BE-D66D-467B-85E5-EA8288710C34}" srcOrd="3" destOrd="0" presId="urn:microsoft.com/office/officeart/2018/5/layout/IconCircleLabelList"/>
    <dgm:cxn modelId="{5310D744-E1F6-4075-9D3A-C36CD8DB3A9D}" type="presParOf" srcId="{82A6A38F-CD20-4E04-A1F7-EE2F10D258EC}" destId="{EED63E5A-4C62-4093-B7B4-91C6CD362BFB}" srcOrd="4" destOrd="0" presId="urn:microsoft.com/office/officeart/2018/5/layout/IconCircleLabelList"/>
    <dgm:cxn modelId="{CE297770-C3C1-4C81-9EF9-FF641C273EEE}" type="presParOf" srcId="{EED63E5A-4C62-4093-B7B4-91C6CD362BFB}" destId="{05138B74-AF4D-4CAE-B924-CB494D386EE3}" srcOrd="0" destOrd="0" presId="urn:microsoft.com/office/officeart/2018/5/layout/IconCircleLabelList"/>
    <dgm:cxn modelId="{423589CC-B72E-4A2F-81E7-FB477E4488CD}" type="presParOf" srcId="{EED63E5A-4C62-4093-B7B4-91C6CD362BFB}" destId="{16EEE7FE-9A0F-4375-8CF3-C2B9ED256B5D}" srcOrd="1" destOrd="0" presId="urn:microsoft.com/office/officeart/2018/5/layout/IconCircleLabelList"/>
    <dgm:cxn modelId="{AD0BDFC1-2FAF-45B7-9C99-15A2049FAD17}" type="presParOf" srcId="{EED63E5A-4C62-4093-B7B4-91C6CD362BFB}" destId="{6E65A565-E495-4F39-AFFC-40D3F9779D2C}" srcOrd="2" destOrd="0" presId="urn:microsoft.com/office/officeart/2018/5/layout/IconCircleLabelList"/>
    <dgm:cxn modelId="{E9267EBB-99C9-4E97-88E0-DF6DEEA160C2}" type="presParOf" srcId="{EED63E5A-4C62-4093-B7B4-91C6CD362BFB}" destId="{039BB7CF-DF5F-40DF-8F38-54E5D626E673}" srcOrd="3" destOrd="0" presId="urn:microsoft.com/office/officeart/2018/5/layout/IconCircleLabelList"/>
    <dgm:cxn modelId="{4EC6570F-5F2F-4ADD-B8CD-F9E63608F184}" type="presParOf" srcId="{82A6A38F-CD20-4E04-A1F7-EE2F10D258EC}" destId="{5B2D5D7C-7246-45F6-A354-A14C5CDB8FFA}" srcOrd="5" destOrd="0" presId="urn:microsoft.com/office/officeart/2018/5/layout/IconCircleLabelList"/>
    <dgm:cxn modelId="{2C1967CC-D0FC-4A5C-8AFC-912DB3DC3D67}" type="presParOf" srcId="{82A6A38F-CD20-4E04-A1F7-EE2F10D258EC}" destId="{7D5DCF7B-88B6-42C6-8311-D8DC45FEF5B4}" srcOrd="6" destOrd="0" presId="urn:microsoft.com/office/officeart/2018/5/layout/IconCircleLabelList"/>
    <dgm:cxn modelId="{B45F41F9-F05E-4BCF-98D0-9D25A29DAD25}" type="presParOf" srcId="{7D5DCF7B-88B6-42C6-8311-D8DC45FEF5B4}" destId="{BCF5378D-40E9-49CD-80C3-CA86F062BBFE}" srcOrd="0" destOrd="0" presId="urn:microsoft.com/office/officeart/2018/5/layout/IconCircleLabelList"/>
    <dgm:cxn modelId="{E6D91F47-28F7-4736-B8A1-C7899DA1CFE6}" type="presParOf" srcId="{7D5DCF7B-88B6-42C6-8311-D8DC45FEF5B4}" destId="{438B5D76-B7BD-465D-8013-0DC006A2BD68}" srcOrd="1" destOrd="0" presId="urn:microsoft.com/office/officeart/2018/5/layout/IconCircleLabelList"/>
    <dgm:cxn modelId="{4E2B1868-F876-4634-AFE5-19273596BB39}" type="presParOf" srcId="{7D5DCF7B-88B6-42C6-8311-D8DC45FEF5B4}" destId="{CCF75BD5-5990-4681-8DFB-5DC1193FB1E4}" srcOrd="2" destOrd="0" presId="urn:microsoft.com/office/officeart/2018/5/layout/IconCircleLabelList"/>
    <dgm:cxn modelId="{4C294B28-0AF6-4B2F-B7FD-38AF2BC50A21}" type="presParOf" srcId="{7D5DCF7B-88B6-42C6-8311-D8DC45FEF5B4}" destId="{A8483707-CE4F-416B-8A1E-5F91D60BE3B0}" srcOrd="3" destOrd="0" presId="urn:microsoft.com/office/officeart/2018/5/layout/IconCircleLabelList"/>
    <dgm:cxn modelId="{A70B7498-7E86-470E-BEE5-4763AAF7E751}" type="presParOf" srcId="{82A6A38F-CD20-4E04-A1F7-EE2F10D258EC}" destId="{F9E414F7-6F5D-40F2-9011-2A3231C2FB5B}" srcOrd="7" destOrd="0" presId="urn:microsoft.com/office/officeart/2018/5/layout/IconCircleLabelList"/>
    <dgm:cxn modelId="{9FC54BA0-91A3-44D8-89BA-97D405175379}" type="presParOf" srcId="{82A6A38F-CD20-4E04-A1F7-EE2F10D258EC}" destId="{0C61F056-82E5-4470-87AC-25FAAEF763A5}" srcOrd="8" destOrd="0" presId="urn:microsoft.com/office/officeart/2018/5/layout/IconCircleLabelList"/>
    <dgm:cxn modelId="{5618D1BE-E241-432F-9808-9A48879E1308}" type="presParOf" srcId="{0C61F056-82E5-4470-87AC-25FAAEF763A5}" destId="{5997254E-A317-4A54-A3C2-88B421459E1B}" srcOrd="0" destOrd="0" presId="urn:microsoft.com/office/officeart/2018/5/layout/IconCircleLabelList"/>
    <dgm:cxn modelId="{2D524BD0-655F-4A65-BA09-4D19B65847A3}" type="presParOf" srcId="{0C61F056-82E5-4470-87AC-25FAAEF763A5}" destId="{23741211-5981-4290-9DE6-1F048497D2E8}" srcOrd="1" destOrd="0" presId="urn:microsoft.com/office/officeart/2018/5/layout/IconCircleLabelList"/>
    <dgm:cxn modelId="{65A95A2D-F60C-43D6-A878-71454CC1A98C}" type="presParOf" srcId="{0C61F056-82E5-4470-87AC-25FAAEF763A5}" destId="{3DADF3FF-0270-4ED6-9758-3EFF26CD01AE}" srcOrd="2" destOrd="0" presId="urn:microsoft.com/office/officeart/2018/5/layout/IconCircleLabelList"/>
    <dgm:cxn modelId="{0DFAB8F6-51C2-4E4A-8898-C833B471CB08}" type="presParOf" srcId="{0C61F056-82E5-4470-87AC-25FAAEF763A5}" destId="{9FBDA33C-7474-414A-9786-E6C78017D2F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B09B79-E7A0-42CC-9BB5-80A4537AA05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8289EE3-3D29-4711-839B-3C7D82F432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 key objectives: learner level, purpose, scope, objectives</a:t>
          </a:r>
        </a:p>
      </dgm:t>
    </dgm:pt>
    <dgm:pt modelId="{4598A458-F1CC-4A5C-BADB-DD2639F284E2}" type="parTrans" cxnId="{525BD99C-22D4-47F9-9C5C-AC758D5BCD1D}">
      <dgm:prSet/>
      <dgm:spPr/>
      <dgm:t>
        <a:bodyPr/>
        <a:lstStyle/>
        <a:p>
          <a:endParaRPr lang="en-US"/>
        </a:p>
      </dgm:t>
    </dgm:pt>
    <dgm:pt modelId="{C448F051-19B4-431D-8B77-E40F22439265}" type="sibTrans" cxnId="{525BD99C-22D4-47F9-9C5C-AC758D5BCD1D}">
      <dgm:prSet/>
      <dgm:spPr/>
      <dgm:t>
        <a:bodyPr/>
        <a:lstStyle/>
        <a:p>
          <a:endParaRPr lang="en-US"/>
        </a:p>
      </dgm:t>
    </dgm:pt>
    <dgm:pt modelId="{2E077B8C-A2FC-4F34-A97B-3232712F3F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Discuss and practice expected role portrayal affects, signs, behaviors</a:t>
          </a:r>
        </a:p>
      </dgm:t>
    </dgm:pt>
    <dgm:pt modelId="{AA3AC4E4-566F-44F0-AFF5-E49CB6AEF0B6}" type="parTrans" cxnId="{C4931AB2-7EB0-40A9-A4B5-BC3F3E19B840}">
      <dgm:prSet/>
      <dgm:spPr/>
      <dgm:t>
        <a:bodyPr/>
        <a:lstStyle/>
        <a:p>
          <a:endParaRPr lang="en-US"/>
        </a:p>
      </dgm:t>
    </dgm:pt>
    <dgm:pt modelId="{0C906DB1-C3B7-41D0-8CD7-05FE003BB016}" type="sibTrans" cxnId="{C4931AB2-7EB0-40A9-A4B5-BC3F3E19B840}">
      <dgm:prSet/>
      <dgm:spPr/>
      <dgm:t>
        <a:bodyPr/>
        <a:lstStyle/>
        <a:p>
          <a:endParaRPr lang="en-US"/>
        </a:p>
      </dgm:t>
    </dgm:pt>
    <dgm:pt modelId="{D2BBD797-9549-49A9-9542-C4BA05DC0B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Ensure consistency and accuracy</a:t>
          </a:r>
        </a:p>
      </dgm:t>
    </dgm:pt>
    <dgm:pt modelId="{D87305E9-00CD-4DEA-853D-E839867680C8}" type="parTrans" cxnId="{08AA7324-C9F5-4984-9955-975B1B4DE398}">
      <dgm:prSet/>
      <dgm:spPr/>
      <dgm:t>
        <a:bodyPr/>
        <a:lstStyle/>
        <a:p>
          <a:endParaRPr lang="en-US"/>
        </a:p>
      </dgm:t>
    </dgm:pt>
    <dgm:pt modelId="{04C6798E-3E90-4F6C-8324-B5A881681F07}" type="sibTrans" cxnId="{08AA7324-C9F5-4984-9955-975B1B4DE398}">
      <dgm:prSet/>
      <dgm:spPr/>
      <dgm:t>
        <a:bodyPr/>
        <a:lstStyle/>
        <a:p>
          <a:endParaRPr lang="en-US"/>
        </a:p>
      </dgm:t>
    </dgm:pt>
    <dgm:pt modelId="{B2E40F17-9F7A-4619-A67A-8A80E6E41F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Assess actor readiness for role portrayal through repeated practice and feedback</a:t>
          </a:r>
        </a:p>
      </dgm:t>
    </dgm:pt>
    <dgm:pt modelId="{C84B9168-6251-4D00-865E-37F639CED62F}" type="parTrans" cxnId="{CBDC975A-632B-42F4-A9F2-6FC52197D8B5}">
      <dgm:prSet/>
      <dgm:spPr/>
      <dgm:t>
        <a:bodyPr/>
        <a:lstStyle/>
        <a:p>
          <a:endParaRPr lang="en-US"/>
        </a:p>
      </dgm:t>
    </dgm:pt>
    <dgm:pt modelId="{A2B49506-F3AE-4618-BD4E-537BC1479D67}" type="sibTrans" cxnId="{CBDC975A-632B-42F4-A9F2-6FC52197D8B5}">
      <dgm:prSet/>
      <dgm:spPr/>
      <dgm:t>
        <a:bodyPr/>
        <a:lstStyle/>
        <a:p>
          <a:endParaRPr lang="en-US"/>
        </a:p>
      </dgm:t>
    </dgm:pt>
    <dgm:pt modelId="{8FCAE324-1E48-4463-BEA7-F305860F10C1}" type="pres">
      <dgm:prSet presAssocID="{E0B09B79-E7A0-42CC-9BB5-80A4537AA057}" presName="root" presStyleCnt="0">
        <dgm:presLayoutVars>
          <dgm:dir/>
          <dgm:resizeHandles val="exact"/>
        </dgm:presLayoutVars>
      </dgm:prSet>
      <dgm:spPr/>
    </dgm:pt>
    <dgm:pt modelId="{A503CD33-AFA6-4902-A8CB-AC464864FF0B}" type="pres">
      <dgm:prSet presAssocID="{A8289EE3-3D29-4711-839B-3C7D82F432E5}" presName="compNode" presStyleCnt="0"/>
      <dgm:spPr/>
    </dgm:pt>
    <dgm:pt modelId="{C70DD4A2-A34C-4B0D-B21A-979300A246F5}" type="pres">
      <dgm:prSet presAssocID="{A8289EE3-3D29-4711-839B-3C7D82F432E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F2A0B88-315C-434B-A5B0-B102D2B2BAEF}" type="pres">
      <dgm:prSet presAssocID="{A8289EE3-3D29-4711-839B-3C7D82F432E5}" presName="spaceRect" presStyleCnt="0"/>
      <dgm:spPr/>
    </dgm:pt>
    <dgm:pt modelId="{4EDEF9F9-0E50-45EC-8FD4-18F951855766}" type="pres">
      <dgm:prSet presAssocID="{A8289EE3-3D29-4711-839B-3C7D82F432E5}" presName="textRect" presStyleLbl="revTx" presStyleIdx="0" presStyleCnt="4">
        <dgm:presLayoutVars>
          <dgm:chMax val="1"/>
          <dgm:chPref val="1"/>
        </dgm:presLayoutVars>
      </dgm:prSet>
      <dgm:spPr/>
    </dgm:pt>
    <dgm:pt modelId="{446D1FC5-D47A-485B-BF89-B7C5AE32ABC9}" type="pres">
      <dgm:prSet presAssocID="{C448F051-19B4-431D-8B77-E40F22439265}" presName="sibTrans" presStyleCnt="0"/>
      <dgm:spPr/>
    </dgm:pt>
    <dgm:pt modelId="{1926A1D8-9EED-4DB2-86D3-2DFE33573F80}" type="pres">
      <dgm:prSet presAssocID="{2E077B8C-A2FC-4F34-A97B-3232712F3FC7}" presName="compNode" presStyleCnt="0"/>
      <dgm:spPr/>
    </dgm:pt>
    <dgm:pt modelId="{CAE6D09E-DC30-4EA4-ABBC-E20EDDAF52A8}" type="pres">
      <dgm:prSet presAssocID="{2E077B8C-A2FC-4F34-A97B-3232712F3FC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44066D20-3436-4BD6-82A2-AD57A4C12D69}" type="pres">
      <dgm:prSet presAssocID="{2E077B8C-A2FC-4F34-A97B-3232712F3FC7}" presName="spaceRect" presStyleCnt="0"/>
      <dgm:spPr/>
    </dgm:pt>
    <dgm:pt modelId="{5F8C0A51-F23F-41D1-8F01-E4823763377F}" type="pres">
      <dgm:prSet presAssocID="{2E077B8C-A2FC-4F34-A97B-3232712F3FC7}" presName="textRect" presStyleLbl="revTx" presStyleIdx="1" presStyleCnt="4">
        <dgm:presLayoutVars>
          <dgm:chMax val="1"/>
          <dgm:chPref val="1"/>
        </dgm:presLayoutVars>
      </dgm:prSet>
      <dgm:spPr/>
    </dgm:pt>
    <dgm:pt modelId="{19179795-A040-42CB-A91F-05E80AAE00FA}" type="pres">
      <dgm:prSet presAssocID="{0C906DB1-C3B7-41D0-8CD7-05FE003BB016}" presName="sibTrans" presStyleCnt="0"/>
      <dgm:spPr/>
    </dgm:pt>
    <dgm:pt modelId="{A4DE2E2F-F411-4C59-BB84-8F7C9DC18036}" type="pres">
      <dgm:prSet presAssocID="{D2BBD797-9549-49A9-9542-C4BA05DC0B0B}" presName="compNode" presStyleCnt="0"/>
      <dgm:spPr/>
    </dgm:pt>
    <dgm:pt modelId="{08E954BE-47A4-4ED4-9753-104051217C11}" type="pres">
      <dgm:prSet presAssocID="{D2BBD797-9549-49A9-9542-C4BA05DC0B0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D3E0280A-E28A-423F-8FFC-0CB79A64423D}" type="pres">
      <dgm:prSet presAssocID="{D2BBD797-9549-49A9-9542-C4BA05DC0B0B}" presName="spaceRect" presStyleCnt="0"/>
      <dgm:spPr/>
    </dgm:pt>
    <dgm:pt modelId="{CBF2AF2E-863C-4621-A3AB-AE92EE578D3A}" type="pres">
      <dgm:prSet presAssocID="{D2BBD797-9549-49A9-9542-C4BA05DC0B0B}" presName="textRect" presStyleLbl="revTx" presStyleIdx="2" presStyleCnt="4">
        <dgm:presLayoutVars>
          <dgm:chMax val="1"/>
          <dgm:chPref val="1"/>
        </dgm:presLayoutVars>
      </dgm:prSet>
      <dgm:spPr/>
    </dgm:pt>
    <dgm:pt modelId="{EED49074-9C5C-42FE-BB6C-CA0929A552BC}" type="pres">
      <dgm:prSet presAssocID="{04C6798E-3E90-4F6C-8324-B5A881681F07}" presName="sibTrans" presStyleCnt="0"/>
      <dgm:spPr/>
    </dgm:pt>
    <dgm:pt modelId="{D978D628-6871-43A6-8D08-B03DEE02CB67}" type="pres">
      <dgm:prSet presAssocID="{B2E40F17-9F7A-4619-A67A-8A80E6E41F75}" presName="compNode" presStyleCnt="0"/>
      <dgm:spPr/>
    </dgm:pt>
    <dgm:pt modelId="{5BF594F3-B383-4DFB-BA26-5064C6446F87}" type="pres">
      <dgm:prSet presAssocID="{B2E40F17-9F7A-4619-A67A-8A80E6E41F7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64579FF0-7EA1-422B-8A6F-43FE284D1286}" type="pres">
      <dgm:prSet presAssocID="{B2E40F17-9F7A-4619-A67A-8A80E6E41F75}" presName="spaceRect" presStyleCnt="0"/>
      <dgm:spPr/>
    </dgm:pt>
    <dgm:pt modelId="{1540FAEF-0FE1-4F62-92E9-898C23511270}" type="pres">
      <dgm:prSet presAssocID="{B2E40F17-9F7A-4619-A67A-8A80E6E41F7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3910E00-E0EA-4336-A5DB-779185318ED1}" type="presOf" srcId="{E0B09B79-E7A0-42CC-9BB5-80A4537AA057}" destId="{8FCAE324-1E48-4463-BEA7-F305860F10C1}" srcOrd="0" destOrd="0" presId="urn:microsoft.com/office/officeart/2018/2/layout/IconLabelList"/>
    <dgm:cxn modelId="{D35EDF16-4E12-493C-8B03-0C7F7693D778}" type="presOf" srcId="{B2E40F17-9F7A-4619-A67A-8A80E6E41F75}" destId="{1540FAEF-0FE1-4F62-92E9-898C23511270}" srcOrd="0" destOrd="0" presId="urn:microsoft.com/office/officeart/2018/2/layout/IconLabelList"/>
    <dgm:cxn modelId="{08AA7324-C9F5-4984-9955-975B1B4DE398}" srcId="{E0B09B79-E7A0-42CC-9BB5-80A4537AA057}" destId="{D2BBD797-9549-49A9-9542-C4BA05DC0B0B}" srcOrd="2" destOrd="0" parTransId="{D87305E9-00CD-4DEA-853D-E839867680C8}" sibTransId="{04C6798E-3E90-4F6C-8324-B5A881681F07}"/>
    <dgm:cxn modelId="{CBDC975A-632B-42F4-A9F2-6FC52197D8B5}" srcId="{E0B09B79-E7A0-42CC-9BB5-80A4537AA057}" destId="{B2E40F17-9F7A-4619-A67A-8A80E6E41F75}" srcOrd="3" destOrd="0" parTransId="{C84B9168-6251-4D00-865E-37F639CED62F}" sibTransId="{A2B49506-F3AE-4618-BD4E-537BC1479D67}"/>
    <dgm:cxn modelId="{24FD7C8B-13F8-4710-A76A-820BF14881CB}" type="presOf" srcId="{D2BBD797-9549-49A9-9542-C4BA05DC0B0B}" destId="{CBF2AF2E-863C-4621-A3AB-AE92EE578D3A}" srcOrd="0" destOrd="0" presId="urn:microsoft.com/office/officeart/2018/2/layout/IconLabelList"/>
    <dgm:cxn modelId="{68B29792-B55D-4864-801A-D1B6BBB1622F}" type="presOf" srcId="{A8289EE3-3D29-4711-839B-3C7D82F432E5}" destId="{4EDEF9F9-0E50-45EC-8FD4-18F951855766}" srcOrd="0" destOrd="0" presId="urn:microsoft.com/office/officeart/2018/2/layout/IconLabelList"/>
    <dgm:cxn modelId="{525BD99C-22D4-47F9-9C5C-AC758D5BCD1D}" srcId="{E0B09B79-E7A0-42CC-9BB5-80A4537AA057}" destId="{A8289EE3-3D29-4711-839B-3C7D82F432E5}" srcOrd="0" destOrd="0" parTransId="{4598A458-F1CC-4A5C-BADB-DD2639F284E2}" sibTransId="{C448F051-19B4-431D-8B77-E40F22439265}"/>
    <dgm:cxn modelId="{C4931AB2-7EB0-40A9-A4B5-BC3F3E19B840}" srcId="{E0B09B79-E7A0-42CC-9BB5-80A4537AA057}" destId="{2E077B8C-A2FC-4F34-A97B-3232712F3FC7}" srcOrd="1" destOrd="0" parTransId="{AA3AC4E4-566F-44F0-AFF5-E49CB6AEF0B6}" sibTransId="{0C906DB1-C3B7-41D0-8CD7-05FE003BB016}"/>
    <dgm:cxn modelId="{5B9253D8-1349-4E84-89BA-F7B85547F411}" type="presOf" srcId="{2E077B8C-A2FC-4F34-A97B-3232712F3FC7}" destId="{5F8C0A51-F23F-41D1-8F01-E4823763377F}" srcOrd="0" destOrd="0" presId="urn:microsoft.com/office/officeart/2018/2/layout/IconLabelList"/>
    <dgm:cxn modelId="{5F60B1CB-36D6-4DDC-8524-68A36E593876}" type="presParOf" srcId="{8FCAE324-1E48-4463-BEA7-F305860F10C1}" destId="{A503CD33-AFA6-4902-A8CB-AC464864FF0B}" srcOrd="0" destOrd="0" presId="urn:microsoft.com/office/officeart/2018/2/layout/IconLabelList"/>
    <dgm:cxn modelId="{AE3282FD-F76E-4C54-A8FC-4B78719F11D8}" type="presParOf" srcId="{A503CD33-AFA6-4902-A8CB-AC464864FF0B}" destId="{C70DD4A2-A34C-4B0D-B21A-979300A246F5}" srcOrd="0" destOrd="0" presId="urn:microsoft.com/office/officeart/2018/2/layout/IconLabelList"/>
    <dgm:cxn modelId="{58A09086-C1C8-4375-8777-D640CF93A7D0}" type="presParOf" srcId="{A503CD33-AFA6-4902-A8CB-AC464864FF0B}" destId="{9F2A0B88-315C-434B-A5B0-B102D2B2BAEF}" srcOrd="1" destOrd="0" presId="urn:microsoft.com/office/officeart/2018/2/layout/IconLabelList"/>
    <dgm:cxn modelId="{AD30FBD7-15A5-4E1E-8096-83EC7616F528}" type="presParOf" srcId="{A503CD33-AFA6-4902-A8CB-AC464864FF0B}" destId="{4EDEF9F9-0E50-45EC-8FD4-18F951855766}" srcOrd="2" destOrd="0" presId="urn:microsoft.com/office/officeart/2018/2/layout/IconLabelList"/>
    <dgm:cxn modelId="{84DC2ADE-CB45-4B95-8612-5040A8C383DF}" type="presParOf" srcId="{8FCAE324-1E48-4463-BEA7-F305860F10C1}" destId="{446D1FC5-D47A-485B-BF89-B7C5AE32ABC9}" srcOrd="1" destOrd="0" presId="urn:microsoft.com/office/officeart/2018/2/layout/IconLabelList"/>
    <dgm:cxn modelId="{6475D80D-3EE1-4A20-BADA-8ABC188543E9}" type="presParOf" srcId="{8FCAE324-1E48-4463-BEA7-F305860F10C1}" destId="{1926A1D8-9EED-4DB2-86D3-2DFE33573F80}" srcOrd="2" destOrd="0" presId="urn:microsoft.com/office/officeart/2018/2/layout/IconLabelList"/>
    <dgm:cxn modelId="{5A931124-05A7-4DE0-9992-C00377FDD806}" type="presParOf" srcId="{1926A1D8-9EED-4DB2-86D3-2DFE33573F80}" destId="{CAE6D09E-DC30-4EA4-ABBC-E20EDDAF52A8}" srcOrd="0" destOrd="0" presId="urn:microsoft.com/office/officeart/2018/2/layout/IconLabelList"/>
    <dgm:cxn modelId="{4D879103-5185-4FF9-AC69-6714C5E6D401}" type="presParOf" srcId="{1926A1D8-9EED-4DB2-86D3-2DFE33573F80}" destId="{44066D20-3436-4BD6-82A2-AD57A4C12D69}" srcOrd="1" destOrd="0" presId="urn:microsoft.com/office/officeart/2018/2/layout/IconLabelList"/>
    <dgm:cxn modelId="{18F21819-F4B6-4847-9A98-AC532CC91132}" type="presParOf" srcId="{1926A1D8-9EED-4DB2-86D3-2DFE33573F80}" destId="{5F8C0A51-F23F-41D1-8F01-E4823763377F}" srcOrd="2" destOrd="0" presId="urn:microsoft.com/office/officeart/2018/2/layout/IconLabelList"/>
    <dgm:cxn modelId="{0A1838C1-D041-4A37-B8EE-83ECC2387C00}" type="presParOf" srcId="{8FCAE324-1E48-4463-BEA7-F305860F10C1}" destId="{19179795-A040-42CB-A91F-05E80AAE00FA}" srcOrd="3" destOrd="0" presId="urn:microsoft.com/office/officeart/2018/2/layout/IconLabelList"/>
    <dgm:cxn modelId="{05AF601A-C1F1-4448-A711-8DAFA13CFDA9}" type="presParOf" srcId="{8FCAE324-1E48-4463-BEA7-F305860F10C1}" destId="{A4DE2E2F-F411-4C59-BB84-8F7C9DC18036}" srcOrd="4" destOrd="0" presId="urn:microsoft.com/office/officeart/2018/2/layout/IconLabelList"/>
    <dgm:cxn modelId="{7F96C1C2-167F-4431-8FB0-E1D2BF15ADA8}" type="presParOf" srcId="{A4DE2E2F-F411-4C59-BB84-8F7C9DC18036}" destId="{08E954BE-47A4-4ED4-9753-104051217C11}" srcOrd="0" destOrd="0" presId="urn:microsoft.com/office/officeart/2018/2/layout/IconLabelList"/>
    <dgm:cxn modelId="{CE208D26-ACB6-4426-A1A3-ACD2B5E23563}" type="presParOf" srcId="{A4DE2E2F-F411-4C59-BB84-8F7C9DC18036}" destId="{D3E0280A-E28A-423F-8FFC-0CB79A64423D}" srcOrd="1" destOrd="0" presId="urn:microsoft.com/office/officeart/2018/2/layout/IconLabelList"/>
    <dgm:cxn modelId="{01480A3B-4E5D-4669-9C0E-E2C108519797}" type="presParOf" srcId="{A4DE2E2F-F411-4C59-BB84-8F7C9DC18036}" destId="{CBF2AF2E-863C-4621-A3AB-AE92EE578D3A}" srcOrd="2" destOrd="0" presId="urn:microsoft.com/office/officeart/2018/2/layout/IconLabelList"/>
    <dgm:cxn modelId="{04298DFD-AAF9-42A1-9415-49B9FFB9073E}" type="presParOf" srcId="{8FCAE324-1E48-4463-BEA7-F305860F10C1}" destId="{EED49074-9C5C-42FE-BB6C-CA0929A552BC}" srcOrd="5" destOrd="0" presId="urn:microsoft.com/office/officeart/2018/2/layout/IconLabelList"/>
    <dgm:cxn modelId="{BE1679F0-E6B9-434D-B29A-B4C21067549C}" type="presParOf" srcId="{8FCAE324-1E48-4463-BEA7-F305860F10C1}" destId="{D978D628-6871-43A6-8D08-B03DEE02CB67}" srcOrd="6" destOrd="0" presId="urn:microsoft.com/office/officeart/2018/2/layout/IconLabelList"/>
    <dgm:cxn modelId="{3C54C998-6FF1-4ACB-A518-31AB3FF7362D}" type="presParOf" srcId="{D978D628-6871-43A6-8D08-B03DEE02CB67}" destId="{5BF594F3-B383-4DFB-BA26-5064C6446F87}" srcOrd="0" destOrd="0" presId="urn:microsoft.com/office/officeart/2018/2/layout/IconLabelList"/>
    <dgm:cxn modelId="{3D9925B3-6127-4527-A09C-2F59D5DA7388}" type="presParOf" srcId="{D978D628-6871-43A6-8D08-B03DEE02CB67}" destId="{64579FF0-7EA1-422B-8A6F-43FE284D1286}" srcOrd="1" destOrd="0" presId="urn:microsoft.com/office/officeart/2018/2/layout/IconLabelList"/>
    <dgm:cxn modelId="{5F0C23BA-7D07-40FF-BF78-A5534E8C75BA}" type="presParOf" srcId="{D978D628-6871-43A6-8D08-B03DEE02CB67}" destId="{1540FAEF-0FE1-4F62-92E9-898C2351127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AA1C73-40E4-4310-9CF0-429FCEC8E66C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C787C1F-6486-4F16-9FEB-D2B2B73608CF}">
      <dgm:prSet/>
      <dgm:spPr/>
      <dgm:t>
        <a:bodyPr/>
        <a:lstStyle/>
        <a:p>
          <a:r>
            <a:rPr lang="en-US"/>
            <a:t>Context of feedback</a:t>
          </a:r>
        </a:p>
      </dgm:t>
    </dgm:pt>
    <dgm:pt modelId="{7C70559F-205B-4595-AC07-12B28D044883}" type="parTrans" cxnId="{50082DEF-905E-4013-BDA3-34C3BDC8EC4E}">
      <dgm:prSet/>
      <dgm:spPr/>
      <dgm:t>
        <a:bodyPr/>
        <a:lstStyle/>
        <a:p>
          <a:endParaRPr lang="en-US"/>
        </a:p>
      </dgm:t>
    </dgm:pt>
    <dgm:pt modelId="{B22D5EDA-22BD-4B45-8F57-82DD5647237C}" type="sibTrans" cxnId="{50082DEF-905E-4013-BDA3-34C3BDC8EC4E}">
      <dgm:prSet/>
      <dgm:spPr/>
      <dgm:t>
        <a:bodyPr/>
        <a:lstStyle/>
        <a:p>
          <a:endParaRPr lang="en-US"/>
        </a:p>
      </dgm:t>
    </dgm:pt>
    <dgm:pt modelId="{D7CA9E52-389D-4B32-A7B5-36C24B19E96D}">
      <dgm:prSet/>
      <dgm:spPr/>
      <dgm:t>
        <a:bodyPr/>
        <a:lstStyle/>
        <a:p>
          <a:r>
            <a:rPr lang="en-US"/>
            <a:t>Tools available: (need to create based on expected outcomes)</a:t>
          </a:r>
        </a:p>
      </dgm:t>
    </dgm:pt>
    <dgm:pt modelId="{E32038A8-7D9A-4A77-8CAB-C1492981D6DC}" type="parTrans" cxnId="{98371388-A582-461D-A65F-F5B63A36443F}">
      <dgm:prSet/>
      <dgm:spPr/>
      <dgm:t>
        <a:bodyPr/>
        <a:lstStyle/>
        <a:p>
          <a:endParaRPr lang="en-US"/>
        </a:p>
      </dgm:t>
    </dgm:pt>
    <dgm:pt modelId="{93C69299-7BCC-4CD6-BD40-926C5F224F64}" type="sibTrans" cxnId="{98371388-A582-461D-A65F-F5B63A36443F}">
      <dgm:prSet/>
      <dgm:spPr/>
      <dgm:t>
        <a:bodyPr/>
        <a:lstStyle/>
        <a:p>
          <a:endParaRPr lang="en-US"/>
        </a:p>
      </dgm:t>
    </dgm:pt>
    <dgm:pt modelId="{D3AE08E8-784F-43BA-8248-BF5F6A8C31C1}">
      <dgm:prSet/>
      <dgm:spPr/>
      <dgm:t>
        <a:bodyPr/>
        <a:lstStyle/>
        <a:p>
          <a:r>
            <a:rPr lang="en-US"/>
            <a:t>Subject matter experts (sme’s) can help with this (e.g. professors)</a:t>
          </a:r>
        </a:p>
      </dgm:t>
    </dgm:pt>
    <dgm:pt modelId="{AA0A6697-92B6-4C45-8452-FDDE1FB4C832}" type="parTrans" cxnId="{B2DB05AB-95EC-4614-B6D5-A3F1FFCB0A4B}">
      <dgm:prSet/>
      <dgm:spPr/>
      <dgm:t>
        <a:bodyPr/>
        <a:lstStyle/>
        <a:p>
          <a:endParaRPr lang="en-US"/>
        </a:p>
      </dgm:t>
    </dgm:pt>
    <dgm:pt modelId="{E0214985-52DA-4515-9132-E670A682F749}" type="sibTrans" cxnId="{B2DB05AB-95EC-4614-B6D5-A3F1FFCB0A4B}">
      <dgm:prSet/>
      <dgm:spPr/>
      <dgm:t>
        <a:bodyPr/>
        <a:lstStyle/>
        <a:p>
          <a:endParaRPr lang="en-US"/>
        </a:p>
      </dgm:t>
    </dgm:pt>
    <dgm:pt modelId="{712E4028-01A1-43AF-BE3F-FBB724B346AB}">
      <dgm:prSet/>
      <dgm:spPr/>
      <dgm:t>
        <a:bodyPr/>
        <a:lstStyle/>
        <a:p>
          <a:r>
            <a:rPr lang="en-US"/>
            <a:t>Train actors to deal with unexpected student behaviors (psychological safety and cognitive load)</a:t>
          </a:r>
        </a:p>
      </dgm:t>
    </dgm:pt>
    <dgm:pt modelId="{21DFA579-FDF5-40CE-A4B9-641EE829F72E}" type="parTrans" cxnId="{7E44802C-A337-4303-8A59-A9106FCED65C}">
      <dgm:prSet/>
      <dgm:spPr/>
      <dgm:t>
        <a:bodyPr/>
        <a:lstStyle/>
        <a:p>
          <a:endParaRPr lang="en-US"/>
        </a:p>
      </dgm:t>
    </dgm:pt>
    <dgm:pt modelId="{A9F0DC38-57C8-42DB-98A9-8DC7EA087A8F}" type="sibTrans" cxnId="{7E44802C-A337-4303-8A59-A9106FCED65C}">
      <dgm:prSet/>
      <dgm:spPr/>
      <dgm:t>
        <a:bodyPr/>
        <a:lstStyle/>
        <a:p>
          <a:endParaRPr lang="en-US"/>
        </a:p>
      </dgm:t>
    </dgm:pt>
    <dgm:pt modelId="{D7B0EA2E-8F87-4613-AFCB-048859BDB9D1}" type="pres">
      <dgm:prSet presAssocID="{55AA1C73-40E4-4310-9CF0-429FCEC8E66C}" presName="outerComposite" presStyleCnt="0">
        <dgm:presLayoutVars>
          <dgm:chMax val="5"/>
          <dgm:dir/>
          <dgm:resizeHandles val="exact"/>
        </dgm:presLayoutVars>
      </dgm:prSet>
      <dgm:spPr/>
    </dgm:pt>
    <dgm:pt modelId="{41E82DE2-EE4F-4868-99C7-52DFEE6496BA}" type="pres">
      <dgm:prSet presAssocID="{55AA1C73-40E4-4310-9CF0-429FCEC8E66C}" presName="dummyMaxCanvas" presStyleCnt="0">
        <dgm:presLayoutVars/>
      </dgm:prSet>
      <dgm:spPr/>
    </dgm:pt>
    <dgm:pt modelId="{5F1CF232-C3CC-4A55-A276-CE8AF7ED1AC7}" type="pres">
      <dgm:prSet presAssocID="{55AA1C73-40E4-4310-9CF0-429FCEC8E66C}" presName="FourNodes_1" presStyleLbl="node1" presStyleIdx="0" presStyleCnt="4">
        <dgm:presLayoutVars>
          <dgm:bulletEnabled val="1"/>
        </dgm:presLayoutVars>
      </dgm:prSet>
      <dgm:spPr/>
    </dgm:pt>
    <dgm:pt modelId="{2F3BEE6E-4D48-4153-B5FA-03B5C33A3ECE}" type="pres">
      <dgm:prSet presAssocID="{55AA1C73-40E4-4310-9CF0-429FCEC8E66C}" presName="FourNodes_2" presStyleLbl="node1" presStyleIdx="1" presStyleCnt="4">
        <dgm:presLayoutVars>
          <dgm:bulletEnabled val="1"/>
        </dgm:presLayoutVars>
      </dgm:prSet>
      <dgm:spPr/>
    </dgm:pt>
    <dgm:pt modelId="{6D10BC94-CAFD-4B4D-B81A-7EF25C22D776}" type="pres">
      <dgm:prSet presAssocID="{55AA1C73-40E4-4310-9CF0-429FCEC8E66C}" presName="FourNodes_3" presStyleLbl="node1" presStyleIdx="2" presStyleCnt="4">
        <dgm:presLayoutVars>
          <dgm:bulletEnabled val="1"/>
        </dgm:presLayoutVars>
      </dgm:prSet>
      <dgm:spPr/>
    </dgm:pt>
    <dgm:pt modelId="{7E83E553-C0E4-4A5C-B169-082811E5D336}" type="pres">
      <dgm:prSet presAssocID="{55AA1C73-40E4-4310-9CF0-429FCEC8E66C}" presName="FourNodes_4" presStyleLbl="node1" presStyleIdx="3" presStyleCnt="4">
        <dgm:presLayoutVars>
          <dgm:bulletEnabled val="1"/>
        </dgm:presLayoutVars>
      </dgm:prSet>
      <dgm:spPr/>
    </dgm:pt>
    <dgm:pt modelId="{663AFE2F-55CC-4C9F-81FD-FA1726E4922F}" type="pres">
      <dgm:prSet presAssocID="{55AA1C73-40E4-4310-9CF0-429FCEC8E66C}" presName="FourConn_1-2" presStyleLbl="fgAccFollowNode1" presStyleIdx="0" presStyleCnt="3">
        <dgm:presLayoutVars>
          <dgm:bulletEnabled val="1"/>
        </dgm:presLayoutVars>
      </dgm:prSet>
      <dgm:spPr/>
    </dgm:pt>
    <dgm:pt modelId="{5C110769-E56F-4346-A224-CA5F6ED2F42C}" type="pres">
      <dgm:prSet presAssocID="{55AA1C73-40E4-4310-9CF0-429FCEC8E66C}" presName="FourConn_2-3" presStyleLbl="fgAccFollowNode1" presStyleIdx="1" presStyleCnt="3">
        <dgm:presLayoutVars>
          <dgm:bulletEnabled val="1"/>
        </dgm:presLayoutVars>
      </dgm:prSet>
      <dgm:spPr/>
    </dgm:pt>
    <dgm:pt modelId="{54DD334C-DA23-4CCF-85AF-8CFFED978F19}" type="pres">
      <dgm:prSet presAssocID="{55AA1C73-40E4-4310-9CF0-429FCEC8E66C}" presName="FourConn_3-4" presStyleLbl="fgAccFollowNode1" presStyleIdx="2" presStyleCnt="3">
        <dgm:presLayoutVars>
          <dgm:bulletEnabled val="1"/>
        </dgm:presLayoutVars>
      </dgm:prSet>
      <dgm:spPr/>
    </dgm:pt>
    <dgm:pt modelId="{6C99A22D-7258-4AD5-A59C-D7388C42D64E}" type="pres">
      <dgm:prSet presAssocID="{55AA1C73-40E4-4310-9CF0-429FCEC8E66C}" presName="FourNodes_1_text" presStyleLbl="node1" presStyleIdx="3" presStyleCnt="4">
        <dgm:presLayoutVars>
          <dgm:bulletEnabled val="1"/>
        </dgm:presLayoutVars>
      </dgm:prSet>
      <dgm:spPr/>
    </dgm:pt>
    <dgm:pt modelId="{5BEA258C-1154-4266-83F0-BEFF0496A571}" type="pres">
      <dgm:prSet presAssocID="{55AA1C73-40E4-4310-9CF0-429FCEC8E66C}" presName="FourNodes_2_text" presStyleLbl="node1" presStyleIdx="3" presStyleCnt="4">
        <dgm:presLayoutVars>
          <dgm:bulletEnabled val="1"/>
        </dgm:presLayoutVars>
      </dgm:prSet>
      <dgm:spPr/>
    </dgm:pt>
    <dgm:pt modelId="{1EC19D07-2AD6-4B8F-BADD-6C9B0EE6E197}" type="pres">
      <dgm:prSet presAssocID="{55AA1C73-40E4-4310-9CF0-429FCEC8E66C}" presName="FourNodes_3_text" presStyleLbl="node1" presStyleIdx="3" presStyleCnt="4">
        <dgm:presLayoutVars>
          <dgm:bulletEnabled val="1"/>
        </dgm:presLayoutVars>
      </dgm:prSet>
      <dgm:spPr/>
    </dgm:pt>
    <dgm:pt modelId="{0101371C-F0C4-4428-B276-C1D657DAD6A1}" type="pres">
      <dgm:prSet presAssocID="{55AA1C73-40E4-4310-9CF0-429FCEC8E66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B021C25-5A0D-47F9-8C3D-7EE1F821CF52}" type="presOf" srcId="{5C787C1F-6486-4F16-9FEB-D2B2B73608CF}" destId="{6C99A22D-7258-4AD5-A59C-D7388C42D64E}" srcOrd="1" destOrd="0" presId="urn:microsoft.com/office/officeart/2005/8/layout/vProcess5"/>
    <dgm:cxn modelId="{7E44802C-A337-4303-8A59-A9106FCED65C}" srcId="{55AA1C73-40E4-4310-9CF0-429FCEC8E66C}" destId="{712E4028-01A1-43AF-BE3F-FBB724B346AB}" srcOrd="3" destOrd="0" parTransId="{21DFA579-FDF5-40CE-A4B9-641EE829F72E}" sibTransId="{A9F0DC38-57C8-42DB-98A9-8DC7EA087A8F}"/>
    <dgm:cxn modelId="{52822237-9B2F-4440-A1E5-8B8659A0545B}" type="presOf" srcId="{55AA1C73-40E4-4310-9CF0-429FCEC8E66C}" destId="{D7B0EA2E-8F87-4613-AFCB-048859BDB9D1}" srcOrd="0" destOrd="0" presId="urn:microsoft.com/office/officeart/2005/8/layout/vProcess5"/>
    <dgm:cxn modelId="{FC7F0E75-63E4-4FC2-A273-177A06346017}" type="presOf" srcId="{712E4028-01A1-43AF-BE3F-FBB724B346AB}" destId="{0101371C-F0C4-4428-B276-C1D657DAD6A1}" srcOrd="1" destOrd="0" presId="urn:microsoft.com/office/officeart/2005/8/layout/vProcess5"/>
    <dgm:cxn modelId="{AAB18A7A-1F94-4E9F-A70C-64C7777005D0}" type="presOf" srcId="{D7CA9E52-389D-4B32-A7B5-36C24B19E96D}" destId="{5BEA258C-1154-4266-83F0-BEFF0496A571}" srcOrd="1" destOrd="0" presId="urn:microsoft.com/office/officeart/2005/8/layout/vProcess5"/>
    <dgm:cxn modelId="{98371388-A582-461D-A65F-F5B63A36443F}" srcId="{55AA1C73-40E4-4310-9CF0-429FCEC8E66C}" destId="{D7CA9E52-389D-4B32-A7B5-36C24B19E96D}" srcOrd="1" destOrd="0" parTransId="{E32038A8-7D9A-4A77-8CAB-C1492981D6DC}" sibTransId="{93C69299-7BCC-4CD6-BD40-926C5F224F64}"/>
    <dgm:cxn modelId="{13C70EA1-C7B3-477E-801D-DBB6722C4F07}" type="presOf" srcId="{D3AE08E8-784F-43BA-8248-BF5F6A8C31C1}" destId="{6D10BC94-CAFD-4B4D-B81A-7EF25C22D776}" srcOrd="0" destOrd="0" presId="urn:microsoft.com/office/officeart/2005/8/layout/vProcess5"/>
    <dgm:cxn modelId="{3E1CDDA6-3D58-4EAC-B4D2-5207B8E80A58}" type="presOf" srcId="{E0214985-52DA-4515-9132-E670A682F749}" destId="{54DD334C-DA23-4CCF-85AF-8CFFED978F19}" srcOrd="0" destOrd="0" presId="urn:microsoft.com/office/officeart/2005/8/layout/vProcess5"/>
    <dgm:cxn modelId="{B2DB05AB-95EC-4614-B6D5-A3F1FFCB0A4B}" srcId="{55AA1C73-40E4-4310-9CF0-429FCEC8E66C}" destId="{D3AE08E8-784F-43BA-8248-BF5F6A8C31C1}" srcOrd="2" destOrd="0" parTransId="{AA0A6697-92B6-4C45-8452-FDDE1FB4C832}" sibTransId="{E0214985-52DA-4515-9132-E670A682F749}"/>
    <dgm:cxn modelId="{92AFB6AB-9562-4C00-A059-CAB541001F8D}" type="presOf" srcId="{5C787C1F-6486-4F16-9FEB-D2B2B73608CF}" destId="{5F1CF232-C3CC-4A55-A276-CE8AF7ED1AC7}" srcOrd="0" destOrd="0" presId="urn:microsoft.com/office/officeart/2005/8/layout/vProcess5"/>
    <dgm:cxn modelId="{4E2751AD-9428-439F-A49D-3AE1F689ED0B}" type="presOf" srcId="{D7CA9E52-389D-4B32-A7B5-36C24B19E96D}" destId="{2F3BEE6E-4D48-4153-B5FA-03B5C33A3ECE}" srcOrd="0" destOrd="0" presId="urn:microsoft.com/office/officeart/2005/8/layout/vProcess5"/>
    <dgm:cxn modelId="{58CD2AE3-94A6-499D-B3EE-FF9E16CC2BCE}" type="presOf" srcId="{D3AE08E8-784F-43BA-8248-BF5F6A8C31C1}" destId="{1EC19D07-2AD6-4B8F-BADD-6C9B0EE6E197}" srcOrd="1" destOrd="0" presId="urn:microsoft.com/office/officeart/2005/8/layout/vProcess5"/>
    <dgm:cxn modelId="{8C8CCAE5-96E2-4AE2-B202-9725F33102F3}" type="presOf" srcId="{712E4028-01A1-43AF-BE3F-FBB724B346AB}" destId="{7E83E553-C0E4-4A5C-B169-082811E5D336}" srcOrd="0" destOrd="0" presId="urn:microsoft.com/office/officeart/2005/8/layout/vProcess5"/>
    <dgm:cxn modelId="{9C7FC9E9-C117-4659-BC20-ED7C7771EE75}" type="presOf" srcId="{B22D5EDA-22BD-4B45-8F57-82DD5647237C}" destId="{663AFE2F-55CC-4C9F-81FD-FA1726E4922F}" srcOrd="0" destOrd="0" presId="urn:microsoft.com/office/officeart/2005/8/layout/vProcess5"/>
    <dgm:cxn modelId="{50082DEF-905E-4013-BDA3-34C3BDC8EC4E}" srcId="{55AA1C73-40E4-4310-9CF0-429FCEC8E66C}" destId="{5C787C1F-6486-4F16-9FEB-D2B2B73608CF}" srcOrd="0" destOrd="0" parTransId="{7C70559F-205B-4595-AC07-12B28D044883}" sibTransId="{B22D5EDA-22BD-4B45-8F57-82DD5647237C}"/>
    <dgm:cxn modelId="{A200B4FB-ADA9-449F-B6DA-714AA68103B6}" type="presOf" srcId="{93C69299-7BCC-4CD6-BD40-926C5F224F64}" destId="{5C110769-E56F-4346-A224-CA5F6ED2F42C}" srcOrd="0" destOrd="0" presId="urn:microsoft.com/office/officeart/2005/8/layout/vProcess5"/>
    <dgm:cxn modelId="{BC3BA7F5-0529-4F1C-A4F8-56BBF4B2BC89}" type="presParOf" srcId="{D7B0EA2E-8F87-4613-AFCB-048859BDB9D1}" destId="{41E82DE2-EE4F-4868-99C7-52DFEE6496BA}" srcOrd="0" destOrd="0" presId="urn:microsoft.com/office/officeart/2005/8/layout/vProcess5"/>
    <dgm:cxn modelId="{22718F76-2CCC-44AF-AAB3-AFD541ABDC28}" type="presParOf" srcId="{D7B0EA2E-8F87-4613-AFCB-048859BDB9D1}" destId="{5F1CF232-C3CC-4A55-A276-CE8AF7ED1AC7}" srcOrd="1" destOrd="0" presId="urn:microsoft.com/office/officeart/2005/8/layout/vProcess5"/>
    <dgm:cxn modelId="{2CD59068-9234-481E-928A-C06C100809CA}" type="presParOf" srcId="{D7B0EA2E-8F87-4613-AFCB-048859BDB9D1}" destId="{2F3BEE6E-4D48-4153-B5FA-03B5C33A3ECE}" srcOrd="2" destOrd="0" presId="urn:microsoft.com/office/officeart/2005/8/layout/vProcess5"/>
    <dgm:cxn modelId="{10C130FD-4AE6-44B2-957E-921EF1D85B64}" type="presParOf" srcId="{D7B0EA2E-8F87-4613-AFCB-048859BDB9D1}" destId="{6D10BC94-CAFD-4B4D-B81A-7EF25C22D776}" srcOrd="3" destOrd="0" presId="urn:microsoft.com/office/officeart/2005/8/layout/vProcess5"/>
    <dgm:cxn modelId="{14958906-26C8-48A7-A3D8-6E3C06A7B5B4}" type="presParOf" srcId="{D7B0EA2E-8F87-4613-AFCB-048859BDB9D1}" destId="{7E83E553-C0E4-4A5C-B169-082811E5D336}" srcOrd="4" destOrd="0" presId="urn:microsoft.com/office/officeart/2005/8/layout/vProcess5"/>
    <dgm:cxn modelId="{3F365C7B-1994-4566-A246-61DF7387FB20}" type="presParOf" srcId="{D7B0EA2E-8F87-4613-AFCB-048859BDB9D1}" destId="{663AFE2F-55CC-4C9F-81FD-FA1726E4922F}" srcOrd="5" destOrd="0" presId="urn:microsoft.com/office/officeart/2005/8/layout/vProcess5"/>
    <dgm:cxn modelId="{989BFE75-A8D7-4E71-A320-8625F810211E}" type="presParOf" srcId="{D7B0EA2E-8F87-4613-AFCB-048859BDB9D1}" destId="{5C110769-E56F-4346-A224-CA5F6ED2F42C}" srcOrd="6" destOrd="0" presId="urn:microsoft.com/office/officeart/2005/8/layout/vProcess5"/>
    <dgm:cxn modelId="{2EC53AA4-BE5B-4B71-B819-2CC630C9457C}" type="presParOf" srcId="{D7B0EA2E-8F87-4613-AFCB-048859BDB9D1}" destId="{54DD334C-DA23-4CCF-85AF-8CFFED978F19}" srcOrd="7" destOrd="0" presId="urn:microsoft.com/office/officeart/2005/8/layout/vProcess5"/>
    <dgm:cxn modelId="{5F14CF6E-0999-4F4D-8DBF-31284FC5300E}" type="presParOf" srcId="{D7B0EA2E-8F87-4613-AFCB-048859BDB9D1}" destId="{6C99A22D-7258-4AD5-A59C-D7388C42D64E}" srcOrd="8" destOrd="0" presId="urn:microsoft.com/office/officeart/2005/8/layout/vProcess5"/>
    <dgm:cxn modelId="{08E8E908-9F41-4574-A4FF-037356C1FA51}" type="presParOf" srcId="{D7B0EA2E-8F87-4613-AFCB-048859BDB9D1}" destId="{5BEA258C-1154-4266-83F0-BEFF0496A571}" srcOrd="9" destOrd="0" presId="urn:microsoft.com/office/officeart/2005/8/layout/vProcess5"/>
    <dgm:cxn modelId="{0DFB5AB2-7E5B-4397-A68C-8D891D560763}" type="presParOf" srcId="{D7B0EA2E-8F87-4613-AFCB-048859BDB9D1}" destId="{1EC19D07-2AD6-4B8F-BADD-6C9B0EE6E197}" srcOrd="10" destOrd="0" presId="urn:microsoft.com/office/officeart/2005/8/layout/vProcess5"/>
    <dgm:cxn modelId="{E4E4498C-03F8-443E-ACD0-A6646A9CE203}" type="presParOf" srcId="{D7B0EA2E-8F87-4613-AFCB-048859BDB9D1}" destId="{0101371C-F0C4-4428-B276-C1D657DAD6A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E4AF54-7105-4684-9E3E-7CD48E51D598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E1BE252-D26E-4959-8115-B63024CCFA5A}">
      <dgm:prSet/>
      <dgm:spPr/>
      <dgm:t>
        <a:bodyPr/>
        <a:lstStyle/>
        <a:p>
          <a:r>
            <a:rPr lang="en-US"/>
            <a:t>Review</a:t>
          </a:r>
        </a:p>
      </dgm:t>
    </dgm:pt>
    <dgm:pt modelId="{10161DF0-33EC-42C6-93B4-516F4EB42A25}" type="parTrans" cxnId="{41269ECE-7E91-4FA8-89A0-CBFE99F392B2}">
      <dgm:prSet/>
      <dgm:spPr/>
      <dgm:t>
        <a:bodyPr/>
        <a:lstStyle/>
        <a:p>
          <a:endParaRPr lang="en-US"/>
        </a:p>
      </dgm:t>
    </dgm:pt>
    <dgm:pt modelId="{CE2AFF31-7234-4D44-89BC-F89C6BFCC61B}" type="sibTrans" cxnId="{41269ECE-7E91-4FA8-89A0-CBFE99F392B2}">
      <dgm:prSet/>
      <dgm:spPr/>
      <dgm:t>
        <a:bodyPr/>
        <a:lstStyle/>
        <a:p>
          <a:endParaRPr lang="en-US"/>
        </a:p>
      </dgm:t>
    </dgm:pt>
    <dgm:pt modelId="{1F55287C-6544-49FD-9E6E-1EC6425F0E42}">
      <dgm:prSet/>
      <dgm:spPr/>
      <dgm:t>
        <a:bodyPr/>
        <a:lstStyle/>
        <a:p>
          <a:r>
            <a:rPr lang="en-US"/>
            <a:t>Review fundamental principles of feedback for level of learner and purpose of simulation (e.g. formative compassionate)</a:t>
          </a:r>
        </a:p>
      </dgm:t>
    </dgm:pt>
    <dgm:pt modelId="{349572DA-188A-45AC-BEE9-668D0D86A71A}" type="parTrans" cxnId="{42B384C9-7493-430D-B83F-FAB37C5147B4}">
      <dgm:prSet/>
      <dgm:spPr/>
      <dgm:t>
        <a:bodyPr/>
        <a:lstStyle/>
        <a:p>
          <a:endParaRPr lang="en-US"/>
        </a:p>
      </dgm:t>
    </dgm:pt>
    <dgm:pt modelId="{CFDDD9C8-9841-442B-908C-F979B3303875}" type="sibTrans" cxnId="{42B384C9-7493-430D-B83F-FAB37C5147B4}">
      <dgm:prSet/>
      <dgm:spPr/>
      <dgm:t>
        <a:bodyPr/>
        <a:lstStyle/>
        <a:p>
          <a:endParaRPr lang="en-US"/>
        </a:p>
      </dgm:t>
    </dgm:pt>
    <dgm:pt modelId="{9A3F3EC3-795A-4F7F-9D8F-4E821E046456}">
      <dgm:prSet/>
      <dgm:spPr/>
      <dgm:t>
        <a:bodyPr/>
        <a:lstStyle/>
        <a:p>
          <a:r>
            <a:rPr lang="en-US"/>
            <a:t>Inform</a:t>
          </a:r>
        </a:p>
      </dgm:t>
    </dgm:pt>
    <dgm:pt modelId="{D9CA41FF-EC55-4808-8CA1-A1E4482764AC}" type="parTrans" cxnId="{D6D1EDF2-B3C7-4F93-90E9-E97AEED51279}">
      <dgm:prSet/>
      <dgm:spPr/>
      <dgm:t>
        <a:bodyPr/>
        <a:lstStyle/>
        <a:p>
          <a:endParaRPr lang="en-US"/>
        </a:p>
      </dgm:t>
    </dgm:pt>
    <dgm:pt modelId="{18EB2641-E879-457E-B667-0FD7B7820FB6}" type="sibTrans" cxnId="{D6D1EDF2-B3C7-4F93-90E9-E97AEED51279}">
      <dgm:prSet/>
      <dgm:spPr/>
      <dgm:t>
        <a:bodyPr/>
        <a:lstStyle/>
        <a:p>
          <a:endParaRPr lang="en-US"/>
        </a:p>
      </dgm:t>
    </dgm:pt>
    <dgm:pt modelId="{3A772821-178F-431E-A81C-A7F1B1F34F5A}">
      <dgm:prSet/>
      <dgm:spPr/>
      <dgm:t>
        <a:bodyPr/>
        <a:lstStyle/>
        <a:p>
          <a:r>
            <a:rPr lang="en-US"/>
            <a:t>Inform actors how feedback is given, when, by whom, in what setting</a:t>
          </a:r>
        </a:p>
      </dgm:t>
    </dgm:pt>
    <dgm:pt modelId="{444FE159-02C2-4E52-B20D-D3127AB2C216}" type="parTrans" cxnId="{6EB28853-69D0-4CB2-8A35-4E73E00E2361}">
      <dgm:prSet/>
      <dgm:spPr/>
      <dgm:t>
        <a:bodyPr/>
        <a:lstStyle/>
        <a:p>
          <a:endParaRPr lang="en-US"/>
        </a:p>
      </dgm:t>
    </dgm:pt>
    <dgm:pt modelId="{7A310100-45B2-4B7A-91DB-9073C9B1D35B}" type="sibTrans" cxnId="{6EB28853-69D0-4CB2-8A35-4E73E00E2361}">
      <dgm:prSet/>
      <dgm:spPr/>
      <dgm:t>
        <a:bodyPr/>
        <a:lstStyle/>
        <a:p>
          <a:endParaRPr lang="en-US"/>
        </a:p>
      </dgm:t>
    </dgm:pt>
    <dgm:pt modelId="{6903677E-7C34-4F28-B189-49A946ACD45D}">
      <dgm:prSet/>
      <dgm:spPr/>
      <dgm:t>
        <a:bodyPr/>
        <a:lstStyle/>
        <a:p>
          <a:r>
            <a:rPr lang="en-US"/>
            <a:t>Decide</a:t>
          </a:r>
        </a:p>
      </dgm:t>
    </dgm:pt>
    <dgm:pt modelId="{B0F4FF74-7748-4946-806C-78BB602605C2}" type="parTrans" cxnId="{99D5CAB2-5846-4912-88AE-E179D67B4B13}">
      <dgm:prSet/>
      <dgm:spPr/>
      <dgm:t>
        <a:bodyPr/>
        <a:lstStyle/>
        <a:p>
          <a:endParaRPr lang="en-US"/>
        </a:p>
      </dgm:t>
    </dgm:pt>
    <dgm:pt modelId="{8DC7C338-5335-4D0E-8411-A7DC49F0E409}" type="sibTrans" cxnId="{99D5CAB2-5846-4912-88AE-E179D67B4B13}">
      <dgm:prSet/>
      <dgm:spPr/>
      <dgm:t>
        <a:bodyPr/>
        <a:lstStyle/>
        <a:p>
          <a:endParaRPr lang="en-US"/>
        </a:p>
      </dgm:t>
    </dgm:pt>
    <dgm:pt modelId="{2EDC7483-2678-4E53-B8A8-66992E1300A9}">
      <dgm:prSet/>
      <dgm:spPr/>
      <dgm:t>
        <a:bodyPr/>
        <a:lstStyle/>
        <a:p>
          <a:r>
            <a:rPr lang="en-US"/>
            <a:t>Decide what process feedback will follow: formal assessment, narrative, checklist, etc. </a:t>
          </a:r>
        </a:p>
      </dgm:t>
    </dgm:pt>
    <dgm:pt modelId="{CBFEA540-9C3C-4A4D-9D4B-5B9493913C93}" type="parTrans" cxnId="{B4596B2A-F0DB-4660-B7D4-F2E6870B9D58}">
      <dgm:prSet/>
      <dgm:spPr/>
      <dgm:t>
        <a:bodyPr/>
        <a:lstStyle/>
        <a:p>
          <a:endParaRPr lang="en-US"/>
        </a:p>
      </dgm:t>
    </dgm:pt>
    <dgm:pt modelId="{FF0BDAB2-9264-4E95-B1C0-1B911443E3FA}" type="sibTrans" cxnId="{B4596B2A-F0DB-4660-B7D4-F2E6870B9D58}">
      <dgm:prSet/>
      <dgm:spPr/>
      <dgm:t>
        <a:bodyPr/>
        <a:lstStyle/>
        <a:p>
          <a:endParaRPr lang="en-US"/>
        </a:p>
      </dgm:t>
    </dgm:pt>
    <dgm:pt modelId="{85F0AF3C-8413-4E65-B456-7B0987CEF6A2}" type="pres">
      <dgm:prSet presAssocID="{1AE4AF54-7105-4684-9E3E-7CD48E51D598}" presName="Name0" presStyleCnt="0">
        <dgm:presLayoutVars>
          <dgm:dir/>
          <dgm:animLvl val="lvl"/>
          <dgm:resizeHandles val="exact"/>
        </dgm:presLayoutVars>
      </dgm:prSet>
      <dgm:spPr/>
    </dgm:pt>
    <dgm:pt modelId="{AC3E430A-AD21-4D75-ABA6-D93EE052F41A}" type="pres">
      <dgm:prSet presAssocID="{6903677E-7C34-4F28-B189-49A946ACD45D}" presName="boxAndChildren" presStyleCnt="0"/>
      <dgm:spPr/>
    </dgm:pt>
    <dgm:pt modelId="{A45D9A18-4C56-4546-BEE4-B4A1C1C5F908}" type="pres">
      <dgm:prSet presAssocID="{6903677E-7C34-4F28-B189-49A946ACD45D}" presName="parentTextBox" presStyleLbl="alignNode1" presStyleIdx="0" presStyleCnt="3"/>
      <dgm:spPr/>
    </dgm:pt>
    <dgm:pt modelId="{FA02CDE8-6489-4B37-9C4F-646DC6CC1665}" type="pres">
      <dgm:prSet presAssocID="{6903677E-7C34-4F28-B189-49A946ACD45D}" presName="descendantBox" presStyleLbl="bgAccFollowNode1" presStyleIdx="0" presStyleCnt="3"/>
      <dgm:spPr/>
    </dgm:pt>
    <dgm:pt modelId="{3CE6F9AB-B859-491D-8B8B-9A88FF0BD4B0}" type="pres">
      <dgm:prSet presAssocID="{18EB2641-E879-457E-B667-0FD7B7820FB6}" presName="sp" presStyleCnt="0"/>
      <dgm:spPr/>
    </dgm:pt>
    <dgm:pt modelId="{721D8320-D3D3-405E-8A99-6E08A8775C94}" type="pres">
      <dgm:prSet presAssocID="{9A3F3EC3-795A-4F7F-9D8F-4E821E046456}" presName="arrowAndChildren" presStyleCnt="0"/>
      <dgm:spPr/>
    </dgm:pt>
    <dgm:pt modelId="{E1F17234-8358-4864-9843-0EF1DC0151EF}" type="pres">
      <dgm:prSet presAssocID="{9A3F3EC3-795A-4F7F-9D8F-4E821E046456}" presName="parentTextArrow" presStyleLbl="node1" presStyleIdx="0" presStyleCnt="0"/>
      <dgm:spPr/>
    </dgm:pt>
    <dgm:pt modelId="{42A368C2-8143-442B-990C-5483D0D5DF57}" type="pres">
      <dgm:prSet presAssocID="{9A3F3EC3-795A-4F7F-9D8F-4E821E046456}" presName="arrow" presStyleLbl="alignNode1" presStyleIdx="1" presStyleCnt="3"/>
      <dgm:spPr/>
    </dgm:pt>
    <dgm:pt modelId="{D5D4FB1B-D5A1-4A41-A10C-60EC55A6C058}" type="pres">
      <dgm:prSet presAssocID="{9A3F3EC3-795A-4F7F-9D8F-4E821E046456}" presName="descendantArrow" presStyleLbl="bgAccFollowNode1" presStyleIdx="1" presStyleCnt="3"/>
      <dgm:spPr/>
    </dgm:pt>
    <dgm:pt modelId="{835BF6CF-E991-4A1C-ABE0-F624664D5B76}" type="pres">
      <dgm:prSet presAssocID="{CE2AFF31-7234-4D44-89BC-F89C6BFCC61B}" presName="sp" presStyleCnt="0"/>
      <dgm:spPr/>
    </dgm:pt>
    <dgm:pt modelId="{1C41B180-61D8-4AAB-AD57-BF3F076B2842}" type="pres">
      <dgm:prSet presAssocID="{7E1BE252-D26E-4959-8115-B63024CCFA5A}" presName="arrowAndChildren" presStyleCnt="0"/>
      <dgm:spPr/>
    </dgm:pt>
    <dgm:pt modelId="{369F4E19-AA28-4391-92DD-E41BCEC0D5F4}" type="pres">
      <dgm:prSet presAssocID="{7E1BE252-D26E-4959-8115-B63024CCFA5A}" presName="parentTextArrow" presStyleLbl="node1" presStyleIdx="0" presStyleCnt="0"/>
      <dgm:spPr/>
    </dgm:pt>
    <dgm:pt modelId="{B03C7A7F-21A9-4ACB-93E7-3A56EEBBF247}" type="pres">
      <dgm:prSet presAssocID="{7E1BE252-D26E-4959-8115-B63024CCFA5A}" presName="arrow" presStyleLbl="alignNode1" presStyleIdx="2" presStyleCnt="3"/>
      <dgm:spPr/>
    </dgm:pt>
    <dgm:pt modelId="{9D5A053F-10D1-436F-AAB5-DCC3FDAD030B}" type="pres">
      <dgm:prSet presAssocID="{7E1BE252-D26E-4959-8115-B63024CCFA5A}" presName="descendantArrow" presStyleLbl="bgAccFollowNode1" presStyleIdx="2" presStyleCnt="3"/>
      <dgm:spPr/>
    </dgm:pt>
  </dgm:ptLst>
  <dgm:cxnLst>
    <dgm:cxn modelId="{DF434815-9B5A-4C5B-9A84-6D47CCE063A4}" type="presOf" srcId="{1F55287C-6544-49FD-9E6E-1EC6425F0E42}" destId="{9D5A053F-10D1-436F-AAB5-DCC3FDAD030B}" srcOrd="0" destOrd="0" presId="urn:microsoft.com/office/officeart/2016/7/layout/VerticalDownArrowProcess"/>
    <dgm:cxn modelId="{A050AB1E-EBC2-49DD-AFCC-F59F74C7BD4B}" type="presOf" srcId="{7E1BE252-D26E-4959-8115-B63024CCFA5A}" destId="{B03C7A7F-21A9-4ACB-93E7-3A56EEBBF247}" srcOrd="1" destOrd="0" presId="urn:microsoft.com/office/officeart/2016/7/layout/VerticalDownArrowProcess"/>
    <dgm:cxn modelId="{B4596B2A-F0DB-4660-B7D4-F2E6870B9D58}" srcId="{6903677E-7C34-4F28-B189-49A946ACD45D}" destId="{2EDC7483-2678-4E53-B8A8-66992E1300A9}" srcOrd="0" destOrd="0" parTransId="{CBFEA540-9C3C-4A4D-9D4B-5B9493913C93}" sibTransId="{FF0BDAB2-9264-4E95-B1C0-1B911443E3FA}"/>
    <dgm:cxn modelId="{4400E132-65A1-40EB-B608-A46312E9020B}" type="presOf" srcId="{3A772821-178F-431E-A81C-A7F1B1F34F5A}" destId="{D5D4FB1B-D5A1-4A41-A10C-60EC55A6C058}" srcOrd="0" destOrd="0" presId="urn:microsoft.com/office/officeart/2016/7/layout/VerticalDownArrowProcess"/>
    <dgm:cxn modelId="{A8461163-F52D-47C3-A179-BB5E66E6B522}" type="presOf" srcId="{7E1BE252-D26E-4959-8115-B63024CCFA5A}" destId="{369F4E19-AA28-4391-92DD-E41BCEC0D5F4}" srcOrd="0" destOrd="0" presId="urn:microsoft.com/office/officeart/2016/7/layout/VerticalDownArrowProcess"/>
    <dgm:cxn modelId="{8ECE2B69-8658-43A4-A05F-03AD5819B8BF}" type="presOf" srcId="{6903677E-7C34-4F28-B189-49A946ACD45D}" destId="{A45D9A18-4C56-4546-BEE4-B4A1C1C5F908}" srcOrd="0" destOrd="0" presId="urn:microsoft.com/office/officeart/2016/7/layout/VerticalDownArrowProcess"/>
    <dgm:cxn modelId="{6EB28853-69D0-4CB2-8A35-4E73E00E2361}" srcId="{9A3F3EC3-795A-4F7F-9D8F-4E821E046456}" destId="{3A772821-178F-431E-A81C-A7F1B1F34F5A}" srcOrd="0" destOrd="0" parTransId="{444FE159-02C2-4E52-B20D-D3127AB2C216}" sibTransId="{7A310100-45B2-4B7A-91DB-9073C9B1D35B}"/>
    <dgm:cxn modelId="{862E1D7A-3B60-415B-9CDA-1AEC29F60061}" type="presOf" srcId="{2EDC7483-2678-4E53-B8A8-66992E1300A9}" destId="{FA02CDE8-6489-4B37-9C4F-646DC6CC1665}" srcOrd="0" destOrd="0" presId="urn:microsoft.com/office/officeart/2016/7/layout/VerticalDownArrowProcess"/>
    <dgm:cxn modelId="{D3BF205A-779C-49F7-9A86-A22E0D9E6BB4}" type="presOf" srcId="{9A3F3EC3-795A-4F7F-9D8F-4E821E046456}" destId="{42A368C2-8143-442B-990C-5483D0D5DF57}" srcOrd="1" destOrd="0" presId="urn:microsoft.com/office/officeart/2016/7/layout/VerticalDownArrowProcess"/>
    <dgm:cxn modelId="{F83A359F-5846-43D6-99FF-832E795227AC}" type="presOf" srcId="{1AE4AF54-7105-4684-9E3E-7CD48E51D598}" destId="{85F0AF3C-8413-4E65-B456-7B0987CEF6A2}" srcOrd="0" destOrd="0" presId="urn:microsoft.com/office/officeart/2016/7/layout/VerticalDownArrowProcess"/>
    <dgm:cxn modelId="{99D5CAB2-5846-4912-88AE-E179D67B4B13}" srcId="{1AE4AF54-7105-4684-9E3E-7CD48E51D598}" destId="{6903677E-7C34-4F28-B189-49A946ACD45D}" srcOrd="2" destOrd="0" parTransId="{B0F4FF74-7748-4946-806C-78BB602605C2}" sibTransId="{8DC7C338-5335-4D0E-8411-A7DC49F0E409}"/>
    <dgm:cxn modelId="{42B384C9-7493-430D-B83F-FAB37C5147B4}" srcId="{7E1BE252-D26E-4959-8115-B63024CCFA5A}" destId="{1F55287C-6544-49FD-9E6E-1EC6425F0E42}" srcOrd="0" destOrd="0" parTransId="{349572DA-188A-45AC-BEE9-668D0D86A71A}" sibTransId="{CFDDD9C8-9841-442B-908C-F979B3303875}"/>
    <dgm:cxn modelId="{41269ECE-7E91-4FA8-89A0-CBFE99F392B2}" srcId="{1AE4AF54-7105-4684-9E3E-7CD48E51D598}" destId="{7E1BE252-D26E-4959-8115-B63024CCFA5A}" srcOrd="0" destOrd="0" parTransId="{10161DF0-33EC-42C6-93B4-516F4EB42A25}" sibTransId="{CE2AFF31-7234-4D44-89BC-F89C6BFCC61B}"/>
    <dgm:cxn modelId="{BF277BD2-056E-491B-8B81-FEE30A40BEEC}" type="presOf" srcId="{9A3F3EC3-795A-4F7F-9D8F-4E821E046456}" destId="{E1F17234-8358-4864-9843-0EF1DC0151EF}" srcOrd="0" destOrd="0" presId="urn:microsoft.com/office/officeart/2016/7/layout/VerticalDownArrowProcess"/>
    <dgm:cxn modelId="{D6D1EDF2-B3C7-4F93-90E9-E97AEED51279}" srcId="{1AE4AF54-7105-4684-9E3E-7CD48E51D598}" destId="{9A3F3EC3-795A-4F7F-9D8F-4E821E046456}" srcOrd="1" destOrd="0" parTransId="{D9CA41FF-EC55-4808-8CA1-A1E4482764AC}" sibTransId="{18EB2641-E879-457E-B667-0FD7B7820FB6}"/>
    <dgm:cxn modelId="{324733B5-975D-49BF-A659-9592651ED5BE}" type="presParOf" srcId="{85F0AF3C-8413-4E65-B456-7B0987CEF6A2}" destId="{AC3E430A-AD21-4D75-ABA6-D93EE052F41A}" srcOrd="0" destOrd="0" presId="urn:microsoft.com/office/officeart/2016/7/layout/VerticalDownArrowProcess"/>
    <dgm:cxn modelId="{4ECA423F-CFE4-4269-9426-8B437677981C}" type="presParOf" srcId="{AC3E430A-AD21-4D75-ABA6-D93EE052F41A}" destId="{A45D9A18-4C56-4546-BEE4-B4A1C1C5F908}" srcOrd="0" destOrd="0" presId="urn:microsoft.com/office/officeart/2016/7/layout/VerticalDownArrowProcess"/>
    <dgm:cxn modelId="{749C0019-B02F-4D82-830B-F96C5C8C70E7}" type="presParOf" srcId="{AC3E430A-AD21-4D75-ABA6-D93EE052F41A}" destId="{FA02CDE8-6489-4B37-9C4F-646DC6CC1665}" srcOrd="1" destOrd="0" presId="urn:microsoft.com/office/officeart/2016/7/layout/VerticalDownArrowProcess"/>
    <dgm:cxn modelId="{D8F34FDD-B106-4FFC-8698-7F74F53C522B}" type="presParOf" srcId="{85F0AF3C-8413-4E65-B456-7B0987CEF6A2}" destId="{3CE6F9AB-B859-491D-8B8B-9A88FF0BD4B0}" srcOrd="1" destOrd="0" presId="urn:microsoft.com/office/officeart/2016/7/layout/VerticalDownArrowProcess"/>
    <dgm:cxn modelId="{FF71BBE6-AABC-479B-8327-EDC0616A8739}" type="presParOf" srcId="{85F0AF3C-8413-4E65-B456-7B0987CEF6A2}" destId="{721D8320-D3D3-405E-8A99-6E08A8775C94}" srcOrd="2" destOrd="0" presId="urn:microsoft.com/office/officeart/2016/7/layout/VerticalDownArrowProcess"/>
    <dgm:cxn modelId="{2E48C4B8-D89D-4E1D-BB25-F4A6B032CE15}" type="presParOf" srcId="{721D8320-D3D3-405E-8A99-6E08A8775C94}" destId="{E1F17234-8358-4864-9843-0EF1DC0151EF}" srcOrd="0" destOrd="0" presId="urn:microsoft.com/office/officeart/2016/7/layout/VerticalDownArrowProcess"/>
    <dgm:cxn modelId="{D520FA33-8675-4382-8CDF-358CF3766096}" type="presParOf" srcId="{721D8320-D3D3-405E-8A99-6E08A8775C94}" destId="{42A368C2-8143-442B-990C-5483D0D5DF57}" srcOrd="1" destOrd="0" presId="urn:microsoft.com/office/officeart/2016/7/layout/VerticalDownArrowProcess"/>
    <dgm:cxn modelId="{AABAE82F-B862-450F-A1B1-D1759F7310B5}" type="presParOf" srcId="{721D8320-D3D3-405E-8A99-6E08A8775C94}" destId="{D5D4FB1B-D5A1-4A41-A10C-60EC55A6C058}" srcOrd="2" destOrd="0" presId="urn:microsoft.com/office/officeart/2016/7/layout/VerticalDownArrowProcess"/>
    <dgm:cxn modelId="{60F1CF23-5687-4CF0-844D-997AD5CBDF50}" type="presParOf" srcId="{85F0AF3C-8413-4E65-B456-7B0987CEF6A2}" destId="{835BF6CF-E991-4A1C-ABE0-F624664D5B76}" srcOrd="3" destOrd="0" presId="urn:microsoft.com/office/officeart/2016/7/layout/VerticalDownArrowProcess"/>
    <dgm:cxn modelId="{034C27FE-A9DD-47BA-9960-285D65572ACC}" type="presParOf" srcId="{85F0AF3C-8413-4E65-B456-7B0987CEF6A2}" destId="{1C41B180-61D8-4AAB-AD57-BF3F076B2842}" srcOrd="4" destOrd="0" presId="urn:microsoft.com/office/officeart/2016/7/layout/VerticalDownArrowProcess"/>
    <dgm:cxn modelId="{42318578-AB0B-4177-9820-9AA36F9FC257}" type="presParOf" srcId="{1C41B180-61D8-4AAB-AD57-BF3F076B2842}" destId="{369F4E19-AA28-4391-92DD-E41BCEC0D5F4}" srcOrd="0" destOrd="0" presId="urn:microsoft.com/office/officeart/2016/7/layout/VerticalDownArrowProcess"/>
    <dgm:cxn modelId="{F21554A4-E519-4A2B-9A8D-94CEB96F4C62}" type="presParOf" srcId="{1C41B180-61D8-4AAB-AD57-BF3F076B2842}" destId="{B03C7A7F-21A9-4ACB-93E7-3A56EEBBF247}" srcOrd="1" destOrd="0" presId="urn:microsoft.com/office/officeart/2016/7/layout/VerticalDownArrowProcess"/>
    <dgm:cxn modelId="{FE0BAA8D-54A4-43E5-B990-123AFDDEE477}" type="presParOf" srcId="{1C41B180-61D8-4AAB-AD57-BF3F076B2842}" destId="{9D5A053F-10D1-436F-AAB5-DCC3FDAD030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120007-9D04-4A13-ACAB-BE71B68AD855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0FCDF81-5736-4DD9-9D42-9794CEA06583}">
      <dgm:prSet/>
      <dgm:spPr/>
      <dgm:t>
        <a:bodyPr/>
        <a:lstStyle/>
        <a:p>
          <a:r>
            <a:rPr lang="en-US"/>
            <a:t>Encourage actor reflection on performance for improvement and quality management</a:t>
          </a:r>
        </a:p>
      </dgm:t>
    </dgm:pt>
    <dgm:pt modelId="{C75FA4B2-23B6-4B16-9E95-36262E39795E}" type="parTrans" cxnId="{F8077929-D8C5-4416-81A1-ABBECC2006E5}">
      <dgm:prSet/>
      <dgm:spPr/>
      <dgm:t>
        <a:bodyPr/>
        <a:lstStyle/>
        <a:p>
          <a:endParaRPr lang="en-US"/>
        </a:p>
      </dgm:t>
    </dgm:pt>
    <dgm:pt modelId="{3CE1E503-6B95-4DC3-B4A0-AAC96D81E644}" type="sibTrans" cxnId="{F8077929-D8C5-4416-81A1-ABBECC2006E5}">
      <dgm:prSet/>
      <dgm:spPr/>
      <dgm:t>
        <a:bodyPr/>
        <a:lstStyle/>
        <a:p>
          <a:endParaRPr lang="en-US"/>
        </a:p>
      </dgm:t>
    </dgm:pt>
    <dgm:pt modelId="{6E18C3D1-7F36-4C7C-A19A-C9379F5694C9}">
      <dgm:prSet/>
      <dgm:spPr/>
      <dgm:t>
        <a:bodyPr/>
        <a:lstStyle/>
        <a:p>
          <a:r>
            <a:rPr lang="en-US"/>
            <a:t>Assist with reflection giving actors an opportunity to debrief and de-role. </a:t>
          </a:r>
        </a:p>
      </dgm:t>
    </dgm:pt>
    <dgm:pt modelId="{6018E432-94D5-4EBD-A3D7-748ECB7774B8}" type="parTrans" cxnId="{BD3B4E30-EFCD-4D98-AEB7-7D7AED07022C}">
      <dgm:prSet/>
      <dgm:spPr/>
      <dgm:t>
        <a:bodyPr/>
        <a:lstStyle/>
        <a:p>
          <a:endParaRPr lang="en-US"/>
        </a:p>
      </dgm:t>
    </dgm:pt>
    <dgm:pt modelId="{846E338E-8B4F-42B5-AC0D-E3488BE1F8C3}" type="sibTrans" cxnId="{BD3B4E30-EFCD-4D98-AEB7-7D7AED07022C}">
      <dgm:prSet/>
      <dgm:spPr/>
      <dgm:t>
        <a:bodyPr/>
        <a:lstStyle/>
        <a:p>
          <a:endParaRPr lang="en-US"/>
        </a:p>
      </dgm:t>
    </dgm:pt>
    <dgm:pt modelId="{48A0DF4D-DD1A-47E2-96C1-3509EE406B96}" type="pres">
      <dgm:prSet presAssocID="{C5120007-9D04-4A13-ACAB-BE71B68AD855}" presName="outerComposite" presStyleCnt="0">
        <dgm:presLayoutVars>
          <dgm:chMax val="5"/>
          <dgm:dir/>
          <dgm:resizeHandles val="exact"/>
        </dgm:presLayoutVars>
      </dgm:prSet>
      <dgm:spPr/>
    </dgm:pt>
    <dgm:pt modelId="{29EFF32F-E15F-426B-829A-7DD5F3CDCC33}" type="pres">
      <dgm:prSet presAssocID="{C5120007-9D04-4A13-ACAB-BE71B68AD855}" presName="dummyMaxCanvas" presStyleCnt="0">
        <dgm:presLayoutVars/>
      </dgm:prSet>
      <dgm:spPr/>
    </dgm:pt>
    <dgm:pt modelId="{20EA13F2-FFC1-487A-ABD2-3EB1956874B4}" type="pres">
      <dgm:prSet presAssocID="{C5120007-9D04-4A13-ACAB-BE71B68AD855}" presName="TwoNodes_1" presStyleLbl="node1" presStyleIdx="0" presStyleCnt="2">
        <dgm:presLayoutVars>
          <dgm:bulletEnabled val="1"/>
        </dgm:presLayoutVars>
      </dgm:prSet>
      <dgm:spPr/>
    </dgm:pt>
    <dgm:pt modelId="{5DB46DEB-3DAA-4A1E-BE39-B0AA357CB5A1}" type="pres">
      <dgm:prSet presAssocID="{C5120007-9D04-4A13-ACAB-BE71B68AD855}" presName="TwoNodes_2" presStyleLbl="node1" presStyleIdx="1" presStyleCnt="2">
        <dgm:presLayoutVars>
          <dgm:bulletEnabled val="1"/>
        </dgm:presLayoutVars>
      </dgm:prSet>
      <dgm:spPr/>
    </dgm:pt>
    <dgm:pt modelId="{9CD3EB42-2AB9-426D-984D-B4BCE4EFA3DF}" type="pres">
      <dgm:prSet presAssocID="{C5120007-9D04-4A13-ACAB-BE71B68AD855}" presName="TwoConn_1-2" presStyleLbl="fgAccFollowNode1" presStyleIdx="0" presStyleCnt="1">
        <dgm:presLayoutVars>
          <dgm:bulletEnabled val="1"/>
        </dgm:presLayoutVars>
      </dgm:prSet>
      <dgm:spPr/>
    </dgm:pt>
    <dgm:pt modelId="{068A6FA2-9565-4E15-BF78-21A9153933BA}" type="pres">
      <dgm:prSet presAssocID="{C5120007-9D04-4A13-ACAB-BE71B68AD855}" presName="TwoNodes_1_text" presStyleLbl="node1" presStyleIdx="1" presStyleCnt="2">
        <dgm:presLayoutVars>
          <dgm:bulletEnabled val="1"/>
        </dgm:presLayoutVars>
      </dgm:prSet>
      <dgm:spPr/>
    </dgm:pt>
    <dgm:pt modelId="{F451C70B-28C7-48EC-A075-A0507340DBCA}" type="pres">
      <dgm:prSet presAssocID="{C5120007-9D04-4A13-ACAB-BE71B68AD85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281310D-DF6C-4E17-8076-FA16ADF3C4D8}" type="presOf" srcId="{6E18C3D1-7F36-4C7C-A19A-C9379F5694C9}" destId="{F451C70B-28C7-48EC-A075-A0507340DBCA}" srcOrd="1" destOrd="0" presId="urn:microsoft.com/office/officeart/2005/8/layout/vProcess5"/>
    <dgm:cxn modelId="{B67FB51B-DD44-429F-8F20-58D96EC29367}" type="presOf" srcId="{C5120007-9D04-4A13-ACAB-BE71B68AD855}" destId="{48A0DF4D-DD1A-47E2-96C1-3509EE406B96}" srcOrd="0" destOrd="0" presId="urn:microsoft.com/office/officeart/2005/8/layout/vProcess5"/>
    <dgm:cxn modelId="{F8077929-D8C5-4416-81A1-ABBECC2006E5}" srcId="{C5120007-9D04-4A13-ACAB-BE71B68AD855}" destId="{B0FCDF81-5736-4DD9-9D42-9794CEA06583}" srcOrd="0" destOrd="0" parTransId="{C75FA4B2-23B6-4B16-9E95-36262E39795E}" sibTransId="{3CE1E503-6B95-4DC3-B4A0-AAC96D81E644}"/>
    <dgm:cxn modelId="{BD3B4E30-EFCD-4D98-AEB7-7D7AED07022C}" srcId="{C5120007-9D04-4A13-ACAB-BE71B68AD855}" destId="{6E18C3D1-7F36-4C7C-A19A-C9379F5694C9}" srcOrd="1" destOrd="0" parTransId="{6018E432-94D5-4EBD-A3D7-748ECB7774B8}" sibTransId="{846E338E-8B4F-42B5-AC0D-E3488BE1F8C3}"/>
    <dgm:cxn modelId="{D96FE140-1C23-4DA0-8C3E-548C1C95986B}" type="presOf" srcId="{B0FCDF81-5736-4DD9-9D42-9794CEA06583}" destId="{20EA13F2-FFC1-487A-ABD2-3EB1956874B4}" srcOrd="0" destOrd="0" presId="urn:microsoft.com/office/officeart/2005/8/layout/vProcess5"/>
    <dgm:cxn modelId="{5B611785-91BF-4AF3-8E5F-B9BE8EE1C125}" type="presOf" srcId="{B0FCDF81-5736-4DD9-9D42-9794CEA06583}" destId="{068A6FA2-9565-4E15-BF78-21A9153933BA}" srcOrd="1" destOrd="0" presId="urn:microsoft.com/office/officeart/2005/8/layout/vProcess5"/>
    <dgm:cxn modelId="{940117DA-AB16-43E7-88C3-61A0790E7491}" type="presOf" srcId="{6E18C3D1-7F36-4C7C-A19A-C9379F5694C9}" destId="{5DB46DEB-3DAA-4A1E-BE39-B0AA357CB5A1}" srcOrd="0" destOrd="0" presId="urn:microsoft.com/office/officeart/2005/8/layout/vProcess5"/>
    <dgm:cxn modelId="{3D0BA4F0-45B5-4C7D-A2E8-35B4337F6C72}" type="presOf" srcId="{3CE1E503-6B95-4DC3-B4A0-AAC96D81E644}" destId="{9CD3EB42-2AB9-426D-984D-B4BCE4EFA3DF}" srcOrd="0" destOrd="0" presId="urn:microsoft.com/office/officeart/2005/8/layout/vProcess5"/>
    <dgm:cxn modelId="{C6B4552D-F192-4A8E-BF64-8F0DE6FF65B5}" type="presParOf" srcId="{48A0DF4D-DD1A-47E2-96C1-3509EE406B96}" destId="{29EFF32F-E15F-426B-829A-7DD5F3CDCC33}" srcOrd="0" destOrd="0" presId="urn:microsoft.com/office/officeart/2005/8/layout/vProcess5"/>
    <dgm:cxn modelId="{8050C544-88D9-44A4-A84C-DE993964AF3A}" type="presParOf" srcId="{48A0DF4D-DD1A-47E2-96C1-3509EE406B96}" destId="{20EA13F2-FFC1-487A-ABD2-3EB1956874B4}" srcOrd="1" destOrd="0" presId="urn:microsoft.com/office/officeart/2005/8/layout/vProcess5"/>
    <dgm:cxn modelId="{98837BA2-9B12-4D97-BCC0-21919AD1ACB7}" type="presParOf" srcId="{48A0DF4D-DD1A-47E2-96C1-3509EE406B96}" destId="{5DB46DEB-3DAA-4A1E-BE39-B0AA357CB5A1}" srcOrd="2" destOrd="0" presId="urn:microsoft.com/office/officeart/2005/8/layout/vProcess5"/>
    <dgm:cxn modelId="{108D2CC7-FB81-4C5B-9B49-B15BFCD6354F}" type="presParOf" srcId="{48A0DF4D-DD1A-47E2-96C1-3509EE406B96}" destId="{9CD3EB42-2AB9-426D-984D-B4BCE4EFA3DF}" srcOrd="3" destOrd="0" presId="urn:microsoft.com/office/officeart/2005/8/layout/vProcess5"/>
    <dgm:cxn modelId="{BFCA8FA2-6EF2-4830-A7C9-4A84E49C5B58}" type="presParOf" srcId="{48A0DF4D-DD1A-47E2-96C1-3509EE406B96}" destId="{068A6FA2-9565-4E15-BF78-21A9153933BA}" srcOrd="4" destOrd="0" presId="urn:microsoft.com/office/officeart/2005/8/layout/vProcess5"/>
    <dgm:cxn modelId="{925733AE-A56F-42F0-9642-BFF5B9521450}" type="presParOf" srcId="{48A0DF4D-DD1A-47E2-96C1-3509EE406B96}" destId="{F451C70B-28C7-48EC-A075-A0507340DBC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CD1066A-08FB-4704-A4C8-D882C16A73A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D28EEAD-8354-4382-84B0-5B64216344B8}">
      <dgm:prSet/>
      <dgm:spPr/>
      <dgm:t>
        <a:bodyPr/>
        <a:lstStyle/>
        <a:p>
          <a:pPr>
            <a:defRPr cap="all"/>
          </a:pPr>
          <a:r>
            <a:rPr lang="en-US" i="0" dirty="0"/>
            <a:t>Refer to INACSL standard on professional integrity</a:t>
          </a:r>
        </a:p>
      </dgm:t>
    </dgm:pt>
    <dgm:pt modelId="{02BCB5EC-BD4C-42DA-BFF0-D866F10B87AD}" type="parTrans" cxnId="{BC9AE3A1-4D03-48BC-B178-9B09CD8A1BF8}">
      <dgm:prSet/>
      <dgm:spPr/>
      <dgm:t>
        <a:bodyPr/>
        <a:lstStyle/>
        <a:p>
          <a:endParaRPr lang="en-US"/>
        </a:p>
      </dgm:t>
    </dgm:pt>
    <dgm:pt modelId="{643DC26A-15C5-49AA-9ACA-65BAF8A52FAE}" type="sibTrans" cxnId="{BC9AE3A1-4D03-48BC-B178-9B09CD8A1BF8}">
      <dgm:prSet/>
      <dgm:spPr/>
      <dgm:t>
        <a:bodyPr/>
        <a:lstStyle/>
        <a:p>
          <a:endParaRPr lang="en-US"/>
        </a:p>
      </dgm:t>
    </dgm:pt>
    <dgm:pt modelId="{1078E728-183B-498C-8201-8A5933632069}">
      <dgm:prSet/>
      <dgm:spPr/>
      <dgm:t>
        <a:bodyPr/>
        <a:lstStyle/>
        <a:p>
          <a:pPr>
            <a:defRPr cap="all"/>
          </a:pPr>
          <a:r>
            <a:rPr lang="en-US"/>
            <a:t>Purpose</a:t>
          </a:r>
        </a:p>
      </dgm:t>
    </dgm:pt>
    <dgm:pt modelId="{F1AB8CC0-6E9B-4D58-B39D-7C6908D17057}" type="parTrans" cxnId="{566F54E1-9C9F-437F-995E-E5C57753BDD7}">
      <dgm:prSet/>
      <dgm:spPr/>
      <dgm:t>
        <a:bodyPr/>
        <a:lstStyle/>
        <a:p>
          <a:endParaRPr lang="en-US"/>
        </a:p>
      </dgm:t>
    </dgm:pt>
    <dgm:pt modelId="{E82C877E-7A2D-401D-82C8-BE0811EFAF6A}" type="sibTrans" cxnId="{566F54E1-9C9F-437F-995E-E5C57753BDD7}">
      <dgm:prSet/>
      <dgm:spPr/>
      <dgm:t>
        <a:bodyPr/>
        <a:lstStyle/>
        <a:p>
          <a:endParaRPr lang="en-US"/>
        </a:p>
      </dgm:t>
    </dgm:pt>
    <dgm:pt modelId="{726ECAE6-913F-4B86-B85B-FFB6CB84EBF5}">
      <dgm:prSet/>
      <dgm:spPr/>
      <dgm:t>
        <a:bodyPr/>
        <a:lstStyle/>
        <a:p>
          <a:pPr>
            <a:defRPr cap="all"/>
          </a:pPr>
          <a:r>
            <a:rPr lang="en-US"/>
            <a:t>Expertise</a:t>
          </a:r>
        </a:p>
      </dgm:t>
    </dgm:pt>
    <dgm:pt modelId="{BAC37F47-4CAB-414B-8CD9-25DB24D31F01}" type="parTrans" cxnId="{DD71BCA4-D9B4-400B-A796-C764EA0F0675}">
      <dgm:prSet/>
      <dgm:spPr/>
      <dgm:t>
        <a:bodyPr/>
        <a:lstStyle/>
        <a:p>
          <a:endParaRPr lang="en-US"/>
        </a:p>
      </dgm:t>
    </dgm:pt>
    <dgm:pt modelId="{BF68F978-4ED8-43A0-8F1B-F3F48EFADB1E}" type="sibTrans" cxnId="{DD71BCA4-D9B4-400B-A796-C764EA0F0675}">
      <dgm:prSet/>
      <dgm:spPr/>
      <dgm:t>
        <a:bodyPr/>
        <a:lstStyle/>
        <a:p>
          <a:endParaRPr lang="en-US"/>
        </a:p>
      </dgm:t>
    </dgm:pt>
    <dgm:pt modelId="{A57EB306-14E8-4820-A2B8-BD7C0FBE8155}">
      <dgm:prSet/>
      <dgm:spPr/>
      <dgm:t>
        <a:bodyPr/>
        <a:lstStyle/>
        <a:p>
          <a:pPr>
            <a:defRPr cap="all"/>
          </a:pPr>
          <a:r>
            <a:rPr lang="en-US"/>
            <a:t>Policies and procedures</a:t>
          </a:r>
        </a:p>
      </dgm:t>
    </dgm:pt>
    <dgm:pt modelId="{4A0304DE-C25D-461A-9177-2FED365A8788}" type="parTrans" cxnId="{881C5F0D-1F07-4623-9677-1F5F7C67F01A}">
      <dgm:prSet/>
      <dgm:spPr/>
      <dgm:t>
        <a:bodyPr/>
        <a:lstStyle/>
        <a:p>
          <a:endParaRPr lang="en-US"/>
        </a:p>
      </dgm:t>
    </dgm:pt>
    <dgm:pt modelId="{DB450938-849E-4C49-9931-5634F2641AA6}" type="sibTrans" cxnId="{881C5F0D-1F07-4623-9677-1F5F7C67F01A}">
      <dgm:prSet/>
      <dgm:spPr/>
      <dgm:t>
        <a:bodyPr/>
        <a:lstStyle/>
        <a:p>
          <a:endParaRPr lang="en-US"/>
        </a:p>
      </dgm:t>
    </dgm:pt>
    <dgm:pt modelId="{71F17366-2118-4039-A51E-268A1D366380}">
      <dgm:prSet/>
      <dgm:spPr/>
      <dgm:t>
        <a:bodyPr/>
        <a:lstStyle/>
        <a:p>
          <a:pPr>
            <a:defRPr cap="all"/>
          </a:pPr>
          <a:r>
            <a:rPr lang="en-US"/>
            <a:t>Records management</a:t>
          </a:r>
        </a:p>
      </dgm:t>
    </dgm:pt>
    <dgm:pt modelId="{CA41DE19-488F-4633-BB15-B1A47BD9077F}" type="parTrans" cxnId="{56751247-46B7-4D38-837C-366CAB4541DF}">
      <dgm:prSet/>
      <dgm:spPr/>
      <dgm:t>
        <a:bodyPr/>
        <a:lstStyle/>
        <a:p>
          <a:endParaRPr lang="en-US"/>
        </a:p>
      </dgm:t>
    </dgm:pt>
    <dgm:pt modelId="{FF5404AC-1F85-4200-884A-53B0309A0706}" type="sibTrans" cxnId="{56751247-46B7-4D38-837C-366CAB4541DF}">
      <dgm:prSet/>
      <dgm:spPr/>
      <dgm:t>
        <a:bodyPr/>
        <a:lstStyle/>
        <a:p>
          <a:endParaRPr lang="en-US"/>
        </a:p>
      </dgm:t>
    </dgm:pt>
    <dgm:pt modelId="{A3357F08-DD2A-4E20-B5D5-B13B4300D796}">
      <dgm:prSet/>
      <dgm:spPr/>
      <dgm:t>
        <a:bodyPr/>
        <a:lstStyle/>
        <a:p>
          <a:pPr>
            <a:defRPr cap="all"/>
          </a:pPr>
          <a:r>
            <a:rPr lang="en-US"/>
            <a:t>Team management</a:t>
          </a:r>
        </a:p>
      </dgm:t>
    </dgm:pt>
    <dgm:pt modelId="{A6592A1F-3DD3-440D-8EC7-CC3FDA949EC8}" type="parTrans" cxnId="{A8045BA1-9B29-4D29-9E85-CF2D709E9899}">
      <dgm:prSet/>
      <dgm:spPr/>
      <dgm:t>
        <a:bodyPr/>
        <a:lstStyle/>
        <a:p>
          <a:endParaRPr lang="en-US"/>
        </a:p>
      </dgm:t>
    </dgm:pt>
    <dgm:pt modelId="{3EFA4D8E-E054-4D14-8AB0-804ECE3F5C17}" type="sibTrans" cxnId="{A8045BA1-9B29-4D29-9E85-CF2D709E9899}">
      <dgm:prSet/>
      <dgm:spPr/>
      <dgm:t>
        <a:bodyPr/>
        <a:lstStyle/>
        <a:p>
          <a:endParaRPr lang="en-US"/>
        </a:p>
      </dgm:t>
    </dgm:pt>
    <dgm:pt modelId="{E5BDF643-7C2B-4EA6-8726-CF1ED92D0AE9}">
      <dgm:prSet/>
      <dgm:spPr/>
      <dgm:t>
        <a:bodyPr/>
        <a:lstStyle/>
        <a:p>
          <a:pPr>
            <a:defRPr cap="all"/>
          </a:pPr>
          <a:r>
            <a:rPr lang="en-US"/>
            <a:t>Quality management</a:t>
          </a:r>
        </a:p>
      </dgm:t>
    </dgm:pt>
    <dgm:pt modelId="{F81428EC-EC33-4211-8173-7FD1F5A5825F}" type="parTrans" cxnId="{D2D5A4DE-024A-4655-BA34-30F940A54A5D}">
      <dgm:prSet/>
      <dgm:spPr/>
      <dgm:t>
        <a:bodyPr/>
        <a:lstStyle/>
        <a:p>
          <a:endParaRPr lang="en-US"/>
        </a:p>
      </dgm:t>
    </dgm:pt>
    <dgm:pt modelId="{1DBE6CF6-FCD2-4AC6-B9C8-0578026F21E5}" type="sibTrans" cxnId="{D2D5A4DE-024A-4655-BA34-30F940A54A5D}">
      <dgm:prSet/>
      <dgm:spPr/>
      <dgm:t>
        <a:bodyPr/>
        <a:lstStyle/>
        <a:p>
          <a:endParaRPr lang="en-US"/>
        </a:p>
      </dgm:t>
    </dgm:pt>
    <dgm:pt modelId="{40740F5E-7E00-424C-8A46-0F764B6BB0A6}" type="pres">
      <dgm:prSet presAssocID="{DCD1066A-08FB-4704-A4C8-D882C16A73A5}" presName="root" presStyleCnt="0">
        <dgm:presLayoutVars>
          <dgm:dir/>
          <dgm:resizeHandles val="exact"/>
        </dgm:presLayoutVars>
      </dgm:prSet>
      <dgm:spPr/>
    </dgm:pt>
    <dgm:pt modelId="{28AE16E7-85B9-47D9-B3E5-A2735CB4CB48}" type="pres">
      <dgm:prSet presAssocID="{7D28EEAD-8354-4382-84B0-5B64216344B8}" presName="compNode" presStyleCnt="0"/>
      <dgm:spPr/>
    </dgm:pt>
    <dgm:pt modelId="{3D8B0F8B-B77F-4C93-8B73-EE502B66E8D6}" type="pres">
      <dgm:prSet presAssocID="{7D28EEAD-8354-4382-84B0-5B64216344B8}" presName="iconBgRect" presStyleLbl="bgShp" presStyleIdx="0" presStyleCnt="7"/>
      <dgm:spPr/>
    </dgm:pt>
    <dgm:pt modelId="{354EA96D-ED93-4FC5-A9DF-2A164E10F9B7}" type="pres">
      <dgm:prSet presAssocID="{7D28EEAD-8354-4382-84B0-5B64216344B8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BF8D9CE4-123D-48EE-B279-E97956F37DA1}" type="pres">
      <dgm:prSet presAssocID="{7D28EEAD-8354-4382-84B0-5B64216344B8}" presName="spaceRect" presStyleCnt="0"/>
      <dgm:spPr/>
    </dgm:pt>
    <dgm:pt modelId="{ADA85AFB-1D3A-4EDB-ACD3-6C6199FF660F}" type="pres">
      <dgm:prSet presAssocID="{7D28EEAD-8354-4382-84B0-5B64216344B8}" presName="textRect" presStyleLbl="revTx" presStyleIdx="0" presStyleCnt="7">
        <dgm:presLayoutVars>
          <dgm:chMax val="1"/>
          <dgm:chPref val="1"/>
        </dgm:presLayoutVars>
      </dgm:prSet>
      <dgm:spPr/>
    </dgm:pt>
    <dgm:pt modelId="{370615B6-7727-4087-8D6F-7CF52A701815}" type="pres">
      <dgm:prSet presAssocID="{643DC26A-15C5-49AA-9ACA-65BAF8A52FAE}" presName="sibTrans" presStyleCnt="0"/>
      <dgm:spPr/>
    </dgm:pt>
    <dgm:pt modelId="{89A4A09F-0DBA-492B-A959-6E604DE8015B}" type="pres">
      <dgm:prSet presAssocID="{1078E728-183B-498C-8201-8A5933632069}" presName="compNode" presStyleCnt="0"/>
      <dgm:spPr/>
    </dgm:pt>
    <dgm:pt modelId="{59569386-C6C1-4D6C-9125-E5B93DAB4EFC}" type="pres">
      <dgm:prSet presAssocID="{1078E728-183B-498C-8201-8A5933632069}" presName="iconBgRect" presStyleLbl="bgShp" presStyleIdx="1" presStyleCnt="7"/>
      <dgm:spPr/>
    </dgm:pt>
    <dgm:pt modelId="{8B722346-899F-4171-B6BE-372E518BFA64}" type="pres">
      <dgm:prSet presAssocID="{1078E728-183B-498C-8201-8A593363206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76E1ACE-C224-4FEE-8A39-3428CCB5A0F0}" type="pres">
      <dgm:prSet presAssocID="{1078E728-183B-498C-8201-8A5933632069}" presName="spaceRect" presStyleCnt="0"/>
      <dgm:spPr/>
    </dgm:pt>
    <dgm:pt modelId="{B280C975-D495-4818-869D-D28EFA1C0472}" type="pres">
      <dgm:prSet presAssocID="{1078E728-183B-498C-8201-8A5933632069}" presName="textRect" presStyleLbl="revTx" presStyleIdx="1" presStyleCnt="7">
        <dgm:presLayoutVars>
          <dgm:chMax val="1"/>
          <dgm:chPref val="1"/>
        </dgm:presLayoutVars>
      </dgm:prSet>
      <dgm:spPr/>
    </dgm:pt>
    <dgm:pt modelId="{2D7B6932-6D27-44D7-8213-043E565008A2}" type="pres">
      <dgm:prSet presAssocID="{E82C877E-7A2D-401D-82C8-BE0811EFAF6A}" presName="sibTrans" presStyleCnt="0"/>
      <dgm:spPr/>
    </dgm:pt>
    <dgm:pt modelId="{B8C4685B-7645-4F07-9537-80CB9221937A}" type="pres">
      <dgm:prSet presAssocID="{726ECAE6-913F-4B86-B85B-FFB6CB84EBF5}" presName="compNode" presStyleCnt="0"/>
      <dgm:spPr/>
    </dgm:pt>
    <dgm:pt modelId="{C10D8566-31D9-4AA6-9C96-18D958BC5C41}" type="pres">
      <dgm:prSet presAssocID="{726ECAE6-913F-4B86-B85B-FFB6CB84EBF5}" presName="iconBgRect" presStyleLbl="bgShp" presStyleIdx="2" presStyleCnt="7"/>
      <dgm:spPr/>
    </dgm:pt>
    <dgm:pt modelId="{7B1D1E7B-527C-4021-B37E-34401DC0E614}" type="pres">
      <dgm:prSet presAssocID="{726ECAE6-913F-4B86-B85B-FFB6CB84EBF5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0B8765C-0FAB-42A9-8B74-FBFB2EE2BFE5}" type="pres">
      <dgm:prSet presAssocID="{726ECAE6-913F-4B86-B85B-FFB6CB84EBF5}" presName="spaceRect" presStyleCnt="0"/>
      <dgm:spPr/>
    </dgm:pt>
    <dgm:pt modelId="{838EFB25-F6FD-40B5-81CC-E4A607FC5C30}" type="pres">
      <dgm:prSet presAssocID="{726ECAE6-913F-4B86-B85B-FFB6CB84EBF5}" presName="textRect" presStyleLbl="revTx" presStyleIdx="2" presStyleCnt="7">
        <dgm:presLayoutVars>
          <dgm:chMax val="1"/>
          <dgm:chPref val="1"/>
        </dgm:presLayoutVars>
      </dgm:prSet>
      <dgm:spPr/>
    </dgm:pt>
    <dgm:pt modelId="{F11BCAE4-9FB7-4AB0-9203-D31B88CD60A1}" type="pres">
      <dgm:prSet presAssocID="{BF68F978-4ED8-43A0-8F1B-F3F48EFADB1E}" presName="sibTrans" presStyleCnt="0"/>
      <dgm:spPr/>
    </dgm:pt>
    <dgm:pt modelId="{00A5314B-9AA0-486C-8020-638596C9BDAB}" type="pres">
      <dgm:prSet presAssocID="{A57EB306-14E8-4820-A2B8-BD7C0FBE8155}" presName="compNode" presStyleCnt="0"/>
      <dgm:spPr/>
    </dgm:pt>
    <dgm:pt modelId="{19279C88-01FA-444D-A48A-F16F54FF4CE3}" type="pres">
      <dgm:prSet presAssocID="{A57EB306-14E8-4820-A2B8-BD7C0FBE8155}" presName="iconBgRect" presStyleLbl="bgShp" presStyleIdx="3" presStyleCnt="7"/>
      <dgm:spPr/>
    </dgm:pt>
    <dgm:pt modelId="{3EC089FB-149D-4CD5-85D6-A0068D002237}" type="pres">
      <dgm:prSet presAssocID="{A57EB306-14E8-4820-A2B8-BD7C0FBE815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2C071915-440A-4020-BBD9-470B4CA62457}" type="pres">
      <dgm:prSet presAssocID="{A57EB306-14E8-4820-A2B8-BD7C0FBE8155}" presName="spaceRect" presStyleCnt="0"/>
      <dgm:spPr/>
    </dgm:pt>
    <dgm:pt modelId="{5294DDB5-1B49-447A-B879-92E6F3A22A99}" type="pres">
      <dgm:prSet presAssocID="{A57EB306-14E8-4820-A2B8-BD7C0FBE8155}" presName="textRect" presStyleLbl="revTx" presStyleIdx="3" presStyleCnt="7">
        <dgm:presLayoutVars>
          <dgm:chMax val="1"/>
          <dgm:chPref val="1"/>
        </dgm:presLayoutVars>
      </dgm:prSet>
      <dgm:spPr/>
    </dgm:pt>
    <dgm:pt modelId="{197A5F07-5944-42D1-9218-95F604B2BD4A}" type="pres">
      <dgm:prSet presAssocID="{DB450938-849E-4C49-9931-5634F2641AA6}" presName="sibTrans" presStyleCnt="0"/>
      <dgm:spPr/>
    </dgm:pt>
    <dgm:pt modelId="{540FBC06-F71D-4D00-A835-650B2CA229B7}" type="pres">
      <dgm:prSet presAssocID="{71F17366-2118-4039-A51E-268A1D366380}" presName="compNode" presStyleCnt="0"/>
      <dgm:spPr/>
    </dgm:pt>
    <dgm:pt modelId="{89D194C6-F995-42F4-8BB4-022318407A9A}" type="pres">
      <dgm:prSet presAssocID="{71F17366-2118-4039-A51E-268A1D366380}" presName="iconBgRect" presStyleLbl="bgShp" presStyleIdx="4" presStyleCnt="7"/>
      <dgm:spPr/>
    </dgm:pt>
    <dgm:pt modelId="{7477F3DF-D2AD-45E6-A9C6-E15EA54C28D1}" type="pres">
      <dgm:prSet presAssocID="{71F17366-2118-4039-A51E-268A1D366380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F5647C0E-D995-4385-9850-B8A76EB029CC}" type="pres">
      <dgm:prSet presAssocID="{71F17366-2118-4039-A51E-268A1D366380}" presName="spaceRect" presStyleCnt="0"/>
      <dgm:spPr/>
    </dgm:pt>
    <dgm:pt modelId="{F8C596B3-000A-49E4-ACBC-5CA1DB11FA5C}" type="pres">
      <dgm:prSet presAssocID="{71F17366-2118-4039-A51E-268A1D366380}" presName="textRect" presStyleLbl="revTx" presStyleIdx="4" presStyleCnt="7">
        <dgm:presLayoutVars>
          <dgm:chMax val="1"/>
          <dgm:chPref val="1"/>
        </dgm:presLayoutVars>
      </dgm:prSet>
      <dgm:spPr/>
    </dgm:pt>
    <dgm:pt modelId="{F8FEE030-0C25-4A62-9E07-3E81C302E1EE}" type="pres">
      <dgm:prSet presAssocID="{FF5404AC-1F85-4200-884A-53B0309A0706}" presName="sibTrans" presStyleCnt="0"/>
      <dgm:spPr/>
    </dgm:pt>
    <dgm:pt modelId="{40CB1634-E472-49D8-8641-2585563C7B39}" type="pres">
      <dgm:prSet presAssocID="{A3357F08-DD2A-4E20-B5D5-B13B4300D796}" presName="compNode" presStyleCnt="0"/>
      <dgm:spPr/>
    </dgm:pt>
    <dgm:pt modelId="{567D6FDC-1CB6-4823-B653-CD1B28F9A1AD}" type="pres">
      <dgm:prSet presAssocID="{A3357F08-DD2A-4E20-B5D5-B13B4300D796}" presName="iconBgRect" presStyleLbl="bgShp" presStyleIdx="5" presStyleCnt="7"/>
      <dgm:spPr/>
    </dgm:pt>
    <dgm:pt modelId="{35366D6B-604F-4DB0-AD14-0B46149190F6}" type="pres">
      <dgm:prSet presAssocID="{A3357F08-DD2A-4E20-B5D5-B13B4300D79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5138C71-1FC2-4592-BEEF-9D58D9558896}" type="pres">
      <dgm:prSet presAssocID="{A3357F08-DD2A-4E20-B5D5-B13B4300D796}" presName="spaceRect" presStyleCnt="0"/>
      <dgm:spPr/>
    </dgm:pt>
    <dgm:pt modelId="{7DF2D838-C428-41E7-9AF9-0475E6A92ACD}" type="pres">
      <dgm:prSet presAssocID="{A3357F08-DD2A-4E20-B5D5-B13B4300D796}" presName="textRect" presStyleLbl="revTx" presStyleIdx="5" presStyleCnt="7">
        <dgm:presLayoutVars>
          <dgm:chMax val="1"/>
          <dgm:chPref val="1"/>
        </dgm:presLayoutVars>
      </dgm:prSet>
      <dgm:spPr/>
    </dgm:pt>
    <dgm:pt modelId="{4CB97687-3422-497F-94ED-73445A6FD77D}" type="pres">
      <dgm:prSet presAssocID="{3EFA4D8E-E054-4D14-8AB0-804ECE3F5C17}" presName="sibTrans" presStyleCnt="0"/>
      <dgm:spPr/>
    </dgm:pt>
    <dgm:pt modelId="{6C53E2AF-F6B3-4B72-A088-8DDC8AA90915}" type="pres">
      <dgm:prSet presAssocID="{E5BDF643-7C2B-4EA6-8726-CF1ED92D0AE9}" presName="compNode" presStyleCnt="0"/>
      <dgm:spPr/>
    </dgm:pt>
    <dgm:pt modelId="{D973CDBA-ACE7-4E1B-A76A-201CEF91601B}" type="pres">
      <dgm:prSet presAssocID="{E5BDF643-7C2B-4EA6-8726-CF1ED92D0AE9}" presName="iconBgRect" presStyleLbl="bgShp" presStyleIdx="6" presStyleCnt="7"/>
      <dgm:spPr/>
    </dgm:pt>
    <dgm:pt modelId="{FD38A436-8938-488E-A50E-5ECD14BFFCB0}" type="pres">
      <dgm:prSet presAssocID="{E5BDF643-7C2B-4EA6-8726-CF1ED92D0AE9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5E39E310-19FD-4A7D-9DE5-CD326CC157A0}" type="pres">
      <dgm:prSet presAssocID="{E5BDF643-7C2B-4EA6-8726-CF1ED92D0AE9}" presName="spaceRect" presStyleCnt="0"/>
      <dgm:spPr/>
    </dgm:pt>
    <dgm:pt modelId="{53BD867F-8C4D-4C8A-864B-482760DDE0E1}" type="pres">
      <dgm:prSet presAssocID="{E5BDF643-7C2B-4EA6-8726-CF1ED92D0AE9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881C5F0D-1F07-4623-9677-1F5F7C67F01A}" srcId="{DCD1066A-08FB-4704-A4C8-D882C16A73A5}" destId="{A57EB306-14E8-4820-A2B8-BD7C0FBE8155}" srcOrd="3" destOrd="0" parTransId="{4A0304DE-C25D-461A-9177-2FED365A8788}" sibTransId="{DB450938-849E-4C49-9931-5634F2641AA6}"/>
    <dgm:cxn modelId="{7D70AB28-7D2B-4DD9-A464-C05CEDB97708}" type="presOf" srcId="{7D28EEAD-8354-4382-84B0-5B64216344B8}" destId="{ADA85AFB-1D3A-4EDB-ACD3-6C6199FF660F}" srcOrd="0" destOrd="0" presId="urn:microsoft.com/office/officeart/2018/5/layout/IconCircleLabelList"/>
    <dgm:cxn modelId="{397DDD2C-D7FE-4C88-A03F-2386D04FB9D0}" type="presOf" srcId="{DCD1066A-08FB-4704-A4C8-D882C16A73A5}" destId="{40740F5E-7E00-424C-8A46-0F764B6BB0A6}" srcOrd="0" destOrd="0" presId="urn:microsoft.com/office/officeart/2018/5/layout/IconCircleLabelList"/>
    <dgm:cxn modelId="{56751247-46B7-4D38-837C-366CAB4541DF}" srcId="{DCD1066A-08FB-4704-A4C8-D882C16A73A5}" destId="{71F17366-2118-4039-A51E-268A1D366380}" srcOrd="4" destOrd="0" parTransId="{CA41DE19-488F-4633-BB15-B1A47BD9077F}" sibTransId="{FF5404AC-1F85-4200-884A-53B0309A0706}"/>
    <dgm:cxn modelId="{190C1953-1A59-449D-A266-3BD8BF1296F8}" type="presOf" srcId="{A3357F08-DD2A-4E20-B5D5-B13B4300D796}" destId="{7DF2D838-C428-41E7-9AF9-0475E6A92ACD}" srcOrd="0" destOrd="0" presId="urn:microsoft.com/office/officeart/2018/5/layout/IconCircleLabelList"/>
    <dgm:cxn modelId="{D4A76553-1CF6-4CC7-84CE-C5BD16FF03DE}" type="presOf" srcId="{726ECAE6-913F-4B86-B85B-FFB6CB84EBF5}" destId="{838EFB25-F6FD-40B5-81CC-E4A607FC5C30}" srcOrd="0" destOrd="0" presId="urn:microsoft.com/office/officeart/2018/5/layout/IconCircleLabelList"/>
    <dgm:cxn modelId="{43E34674-8E2B-4A01-917F-39C6F4BD848C}" type="presOf" srcId="{A57EB306-14E8-4820-A2B8-BD7C0FBE8155}" destId="{5294DDB5-1B49-447A-B879-92E6F3A22A99}" srcOrd="0" destOrd="0" presId="urn:microsoft.com/office/officeart/2018/5/layout/IconCircleLabelList"/>
    <dgm:cxn modelId="{D986FE82-A557-4102-8E7E-D3E522BAFBD8}" type="presOf" srcId="{E5BDF643-7C2B-4EA6-8726-CF1ED92D0AE9}" destId="{53BD867F-8C4D-4C8A-864B-482760DDE0E1}" srcOrd="0" destOrd="0" presId="urn:microsoft.com/office/officeart/2018/5/layout/IconCircleLabelList"/>
    <dgm:cxn modelId="{47328F90-D2F8-4336-9CE0-CF3B769F11D2}" type="presOf" srcId="{1078E728-183B-498C-8201-8A5933632069}" destId="{B280C975-D495-4818-869D-D28EFA1C0472}" srcOrd="0" destOrd="0" presId="urn:microsoft.com/office/officeart/2018/5/layout/IconCircleLabelList"/>
    <dgm:cxn modelId="{E144559E-A531-4070-9F1B-7BCDC24331FF}" type="presOf" srcId="{71F17366-2118-4039-A51E-268A1D366380}" destId="{F8C596B3-000A-49E4-ACBC-5CA1DB11FA5C}" srcOrd="0" destOrd="0" presId="urn:microsoft.com/office/officeart/2018/5/layout/IconCircleLabelList"/>
    <dgm:cxn modelId="{A8045BA1-9B29-4D29-9E85-CF2D709E9899}" srcId="{DCD1066A-08FB-4704-A4C8-D882C16A73A5}" destId="{A3357F08-DD2A-4E20-B5D5-B13B4300D796}" srcOrd="5" destOrd="0" parTransId="{A6592A1F-3DD3-440D-8EC7-CC3FDA949EC8}" sibTransId="{3EFA4D8E-E054-4D14-8AB0-804ECE3F5C17}"/>
    <dgm:cxn modelId="{BC9AE3A1-4D03-48BC-B178-9B09CD8A1BF8}" srcId="{DCD1066A-08FB-4704-A4C8-D882C16A73A5}" destId="{7D28EEAD-8354-4382-84B0-5B64216344B8}" srcOrd="0" destOrd="0" parTransId="{02BCB5EC-BD4C-42DA-BFF0-D866F10B87AD}" sibTransId="{643DC26A-15C5-49AA-9ACA-65BAF8A52FAE}"/>
    <dgm:cxn modelId="{DD71BCA4-D9B4-400B-A796-C764EA0F0675}" srcId="{DCD1066A-08FB-4704-A4C8-D882C16A73A5}" destId="{726ECAE6-913F-4B86-B85B-FFB6CB84EBF5}" srcOrd="2" destOrd="0" parTransId="{BAC37F47-4CAB-414B-8CD9-25DB24D31F01}" sibTransId="{BF68F978-4ED8-43A0-8F1B-F3F48EFADB1E}"/>
    <dgm:cxn modelId="{D2D5A4DE-024A-4655-BA34-30F940A54A5D}" srcId="{DCD1066A-08FB-4704-A4C8-D882C16A73A5}" destId="{E5BDF643-7C2B-4EA6-8726-CF1ED92D0AE9}" srcOrd="6" destOrd="0" parTransId="{F81428EC-EC33-4211-8173-7FD1F5A5825F}" sibTransId="{1DBE6CF6-FCD2-4AC6-B9C8-0578026F21E5}"/>
    <dgm:cxn modelId="{566F54E1-9C9F-437F-995E-E5C57753BDD7}" srcId="{DCD1066A-08FB-4704-A4C8-D882C16A73A5}" destId="{1078E728-183B-498C-8201-8A5933632069}" srcOrd="1" destOrd="0" parTransId="{F1AB8CC0-6E9B-4D58-B39D-7C6908D17057}" sibTransId="{E82C877E-7A2D-401D-82C8-BE0811EFAF6A}"/>
    <dgm:cxn modelId="{AE37DF3E-DA4E-4687-A35C-6263031C7E85}" type="presParOf" srcId="{40740F5E-7E00-424C-8A46-0F764B6BB0A6}" destId="{28AE16E7-85B9-47D9-B3E5-A2735CB4CB48}" srcOrd="0" destOrd="0" presId="urn:microsoft.com/office/officeart/2018/5/layout/IconCircleLabelList"/>
    <dgm:cxn modelId="{BA0F2547-F87C-45EB-A62C-90E2E56C2100}" type="presParOf" srcId="{28AE16E7-85B9-47D9-B3E5-A2735CB4CB48}" destId="{3D8B0F8B-B77F-4C93-8B73-EE502B66E8D6}" srcOrd="0" destOrd="0" presId="urn:microsoft.com/office/officeart/2018/5/layout/IconCircleLabelList"/>
    <dgm:cxn modelId="{2D357C04-A701-48A0-BBA0-0F0E9E5FC7AD}" type="presParOf" srcId="{28AE16E7-85B9-47D9-B3E5-A2735CB4CB48}" destId="{354EA96D-ED93-4FC5-A9DF-2A164E10F9B7}" srcOrd="1" destOrd="0" presId="urn:microsoft.com/office/officeart/2018/5/layout/IconCircleLabelList"/>
    <dgm:cxn modelId="{39B969FA-745A-4CF8-BE06-91CDD1D1BAAF}" type="presParOf" srcId="{28AE16E7-85B9-47D9-B3E5-A2735CB4CB48}" destId="{BF8D9CE4-123D-48EE-B279-E97956F37DA1}" srcOrd="2" destOrd="0" presId="urn:microsoft.com/office/officeart/2018/5/layout/IconCircleLabelList"/>
    <dgm:cxn modelId="{A266ECC2-0352-415F-8696-1C9F8DA2C164}" type="presParOf" srcId="{28AE16E7-85B9-47D9-B3E5-A2735CB4CB48}" destId="{ADA85AFB-1D3A-4EDB-ACD3-6C6199FF660F}" srcOrd="3" destOrd="0" presId="urn:microsoft.com/office/officeart/2018/5/layout/IconCircleLabelList"/>
    <dgm:cxn modelId="{3CF173E4-D7FA-4B9B-91BA-8E23AE55AF77}" type="presParOf" srcId="{40740F5E-7E00-424C-8A46-0F764B6BB0A6}" destId="{370615B6-7727-4087-8D6F-7CF52A701815}" srcOrd="1" destOrd="0" presId="urn:microsoft.com/office/officeart/2018/5/layout/IconCircleLabelList"/>
    <dgm:cxn modelId="{71CC2E93-1B10-4EB3-9908-6E22A6C13064}" type="presParOf" srcId="{40740F5E-7E00-424C-8A46-0F764B6BB0A6}" destId="{89A4A09F-0DBA-492B-A959-6E604DE8015B}" srcOrd="2" destOrd="0" presId="urn:microsoft.com/office/officeart/2018/5/layout/IconCircleLabelList"/>
    <dgm:cxn modelId="{E6875483-9050-4210-BB48-552B8D6E9C1D}" type="presParOf" srcId="{89A4A09F-0DBA-492B-A959-6E604DE8015B}" destId="{59569386-C6C1-4D6C-9125-E5B93DAB4EFC}" srcOrd="0" destOrd="0" presId="urn:microsoft.com/office/officeart/2018/5/layout/IconCircleLabelList"/>
    <dgm:cxn modelId="{167F3A2C-6293-496D-9C33-7790440260D2}" type="presParOf" srcId="{89A4A09F-0DBA-492B-A959-6E604DE8015B}" destId="{8B722346-899F-4171-B6BE-372E518BFA64}" srcOrd="1" destOrd="0" presId="urn:microsoft.com/office/officeart/2018/5/layout/IconCircleLabelList"/>
    <dgm:cxn modelId="{77BB77E4-B718-414C-8ADE-2CC2A2E01ECF}" type="presParOf" srcId="{89A4A09F-0DBA-492B-A959-6E604DE8015B}" destId="{676E1ACE-C224-4FEE-8A39-3428CCB5A0F0}" srcOrd="2" destOrd="0" presId="urn:microsoft.com/office/officeart/2018/5/layout/IconCircleLabelList"/>
    <dgm:cxn modelId="{E9979C3D-3CEF-4188-9A17-BBE4B81BABE7}" type="presParOf" srcId="{89A4A09F-0DBA-492B-A959-6E604DE8015B}" destId="{B280C975-D495-4818-869D-D28EFA1C0472}" srcOrd="3" destOrd="0" presId="urn:microsoft.com/office/officeart/2018/5/layout/IconCircleLabelList"/>
    <dgm:cxn modelId="{A2C447AC-9748-4497-8ED3-B68C285B59C1}" type="presParOf" srcId="{40740F5E-7E00-424C-8A46-0F764B6BB0A6}" destId="{2D7B6932-6D27-44D7-8213-043E565008A2}" srcOrd="3" destOrd="0" presId="urn:microsoft.com/office/officeart/2018/5/layout/IconCircleLabelList"/>
    <dgm:cxn modelId="{3DE11498-0A46-497D-B4B0-EC462A305933}" type="presParOf" srcId="{40740F5E-7E00-424C-8A46-0F764B6BB0A6}" destId="{B8C4685B-7645-4F07-9537-80CB9221937A}" srcOrd="4" destOrd="0" presId="urn:microsoft.com/office/officeart/2018/5/layout/IconCircleLabelList"/>
    <dgm:cxn modelId="{12BE5AC9-FD16-4473-B5D1-E9A9B16C241C}" type="presParOf" srcId="{B8C4685B-7645-4F07-9537-80CB9221937A}" destId="{C10D8566-31D9-4AA6-9C96-18D958BC5C41}" srcOrd="0" destOrd="0" presId="urn:microsoft.com/office/officeart/2018/5/layout/IconCircleLabelList"/>
    <dgm:cxn modelId="{AF8E3236-3EAA-49D0-BCA5-35C9AA1B4038}" type="presParOf" srcId="{B8C4685B-7645-4F07-9537-80CB9221937A}" destId="{7B1D1E7B-527C-4021-B37E-34401DC0E614}" srcOrd="1" destOrd="0" presId="urn:microsoft.com/office/officeart/2018/5/layout/IconCircleLabelList"/>
    <dgm:cxn modelId="{1A6AE6BB-E065-47EB-9A65-DCC195E1EF64}" type="presParOf" srcId="{B8C4685B-7645-4F07-9537-80CB9221937A}" destId="{00B8765C-0FAB-42A9-8B74-FBFB2EE2BFE5}" srcOrd="2" destOrd="0" presId="urn:microsoft.com/office/officeart/2018/5/layout/IconCircleLabelList"/>
    <dgm:cxn modelId="{A091FF28-5AAD-40E3-9A44-5CC79AE7CE4C}" type="presParOf" srcId="{B8C4685B-7645-4F07-9537-80CB9221937A}" destId="{838EFB25-F6FD-40B5-81CC-E4A607FC5C30}" srcOrd="3" destOrd="0" presId="urn:microsoft.com/office/officeart/2018/5/layout/IconCircleLabelList"/>
    <dgm:cxn modelId="{CF771549-FF08-4F19-B21A-5023AC2A4A3D}" type="presParOf" srcId="{40740F5E-7E00-424C-8A46-0F764B6BB0A6}" destId="{F11BCAE4-9FB7-4AB0-9203-D31B88CD60A1}" srcOrd="5" destOrd="0" presId="urn:microsoft.com/office/officeart/2018/5/layout/IconCircleLabelList"/>
    <dgm:cxn modelId="{8573A74D-515C-45AC-B295-3A65B7AB298D}" type="presParOf" srcId="{40740F5E-7E00-424C-8A46-0F764B6BB0A6}" destId="{00A5314B-9AA0-486C-8020-638596C9BDAB}" srcOrd="6" destOrd="0" presId="urn:microsoft.com/office/officeart/2018/5/layout/IconCircleLabelList"/>
    <dgm:cxn modelId="{C74BE553-3176-4606-A37A-A20BCF68A068}" type="presParOf" srcId="{00A5314B-9AA0-486C-8020-638596C9BDAB}" destId="{19279C88-01FA-444D-A48A-F16F54FF4CE3}" srcOrd="0" destOrd="0" presId="urn:microsoft.com/office/officeart/2018/5/layout/IconCircleLabelList"/>
    <dgm:cxn modelId="{E69B6E4E-4C89-4A6A-8F0A-2F00091A0B4F}" type="presParOf" srcId="{00A5314B-9AA0-486C-8020-638596C9BDAB}" destId="{3EC089FB-149D-4CD5-85D6-A0068D002237}" srcOrd="1" destOrd="0" presId="urn:microsoft.com/office/officeart/2018/5/layout/IconCircleLabelList"/>
    <dgm:cxn modelId="{11A9A6D3-3131-4DAA-9FE0-7DB67CD79635}" type="presParOf" srcId="{00A5314B-9AA0-486C-8020-638596C9BDAB}" destId="{2C071915-440A-4020-BBD9-470B4CA62457}" srcOrd="2" destOrd="0" presId="urn:microsoft.com/office/officeart/2018/5/layout/IconCircleLabelList"/>
    <dgm:cxn modelId="{35EBA779-5542-4174-995A-BDDB654A1480}" type="presParOf" srcId="{00A5314B-9AA0-486C-8020-638596C9BDAB}" destId="{5294DDB5-1B49-447A-B879-92E6F3A22A99}" srcOrd="3" destOrd="0" presId="urn:microsoft.com/office/officeart/2018/5/layout/IconCircleLabelList"/>
    <dgm:cxn modelId="{AAE25897-3ADF-4E74-A34E-17C32559910E}" type="presParOf" srcId="{40740F5E-7E00-424C-8A46-0F764B6BB0A6}" destId="{197A5F07-5944-42D1-9218-95F604B2BD4A}" srcOrd="7" destOrd="0" presId="urn:microsoft.com/office/officeart/2018/5/layout/IconCircleLabelList"/>
    <dgm:cxn modelId="{E5D27265-9466-4D1C-9DEB-06345A199922}" type="presParOf" srcId="{40740F5E-7E00-424C-8A46-0F764B6BB0A6}" destId="{540FBC06-F71D-4D00-A835-650B2CA229B7}" srcOrd="8" destOrd="0" presId="urn:microsoft.com/office/officeart/2018/5/layout/IconCircleLabelList"/>
    <dgm:cxn modelId="{0F845A79-9C5B-4D77-AF85-88E94B872B83}" type="presParOf" srcId="{540FBC06-F71D-4D00-A835-650B2CA229B7}" destId="{89D194C6-F995-42F4-8BB4-022318407A9A}" srcOrd="0" destOrd="0" presId="urn:microsoft.com/office/officeart/2018/5/layout/IconCircleLabelList"/>
    <dgm:cxn modelId="{BF05ACCE-BDA7-4631-A8E3-6CA814C888D9}" type="presParOf" srcId="{540FBC06-F71D-4D00-A835-650B2CA229B7}" destId="{7477F3DF-D2AD-45E6-A9C6-E15EA54C28D1}" srcOrd="1" destOrd="0" presId="urn:microsoft.com/office/officeart/2018/5/layout/IconCircleLabelList"/>
    <dgm:cxn modelId="{7A3BA54E-A6D9-49E8-8460-5E4EEB59835C}" type="presParOf" srcId="{540FBC06-F71D-4D00-A835-650B2CA229B7}" destId="{F5647C0E-D995-4385-9850-B8A76EB029CC}" srcOrd="2" destOrd="0" presId="urn:microsoft.com/office/officeart/2018/5/layout/IconCircleLabelList"/>
    <dgm:cxn modelId="{5966926B-81C4-4FE1-8573-AA9C44E8EAFD}" type="presParOf" srcId="{540FBC06-F71D-4D00-A835-650B2CA229B7}" destId="{F8C596B3-000A-49E4-ACBC-5CA1DB11FA5C}" srcOrd="3" destOrd="0" presId="urn:microsoft.com/office/officeart/2018/5/layout/IconCircleLabelList"/>
    <dgm:cxn modelId="{068EB055-E1D0-4D2A-9B64-BD46402BD1ED}" type="presParOf" srcId="{40740F5E-7E00-424C-8A46-0F764B6BB0A6}" destId="{F8FEE030-0C25-4A62-9E07-3E81C302E1EE}" srcOrd="9" destOrd="0" presId="urn:microsoft.com/office/officeart/2018/5/layout/IconCircleLabelList"/>
    <dgm:cxn modelId="{7DC2E68B-4FFD-42E6-AE02-4301CA842F31}" type="presParOf" srcId="{40740F5E-7E00-424C-8A46-0F764B6BB0A6}" destId="{40CB1634-E472-49D8-8641-2585563C7B39}" srcOrd="10" destOrd="0" presId="urn:microsoft.com/office/officeart/2018/5/layout/IconCircleLabelList"/>
    <dgm:cxn modelId="{C480DD3D-A567-4317-AB6E-86A15338DFC4}" type="presParOf" srcId="{40CB1634-E472-49D8-8641-2585563C7B39}" destId="{567D6FDC-1CB6-4823-B653-CD1B28F9A1AD}" srcOrd="0" destOrd="0" presId="urn:microsoft.com/office/officeart/2018/5/layout/IconCircleLabelList"/>
    <dgm:cxn modelId="{8EC710AB-9067-4A78-98AF-37D1C4028346}" type="presParOf" srcId="{40CB1634-E472-49D8-8641-2585563C7B39}" destId="{35366D6B-604F-4DB0-AD14-0B46149190F6}" srcOrd="1" destOrd="0" presId="urn:microsoft.com/office/officeart/2018/5/layout/IconCircleLabelList"/>
    <dgm:cxn modelId="{E5B65BEF-BD49-4F32-B218-93620A8C478D}" type="presParOf" srcId="{40CB1634-E472-49D8-8641-2585563C7B39}" destId="{25138C71-1FC2-4592-BEEF-9D58D9558896}" srcOrd="2" destOrd="0" presId="urn:microsoft.com/office/officeart/2018/5/layout/IconCircleLabelList"/>
    <dgm:cxn modelId="{35CCCD07-ADA3-49C0-88EC-3E267315C975}" type="presParOf" srcId="{40CB1634-E472-49D8-8641-2585563C7B39}" destId="{7DF2D838-C428-41E7-9AF9-0475E6A92ACD}" srcOrd="3" destOrd="0" presId="urn:microsoft.com/office/officeart/2018/5/layout/IconCircleLabelList"/>
    <dgm:cxn modelId="{2C9BFF64-E007-4035-90EA-52285AF9AF9B}" type="presParOf" srcId="{40740F5E-7E00-424C-8A46-0F764B6BB0A6}" destId="{4CB97687-3422-497F-94ED-73445A6FD77D}" srcOrd="11" destOrd="0" presId="urn:microsoft.com/office/officeart/2018/5/layout/IconCircleLabelList"/>
    <dgm:cxn modelId="{A013D979-3E4A-4C86-B12C-E6043ED02185}" type="presParOf" srcId="{40740F5E-7E00-424C-8A46-0F764B6BB0A6}" destId="{6C53E2AF-F6B3-4B72-A088-8DDC8AA90915}" srcOrd="12" destOrd="0" presId="urn:microsoft.com/office/officeart/2018/5/layout/IconCircleLabelList"/>
    <dgm:cxn modelId="{3B3F0B14-AAB7-49E5-B8A4-EF5FEE733EE9}" type="presParOf" srcId="{6C53E2AF-F6B3-4B72-A088-8DDC8AA90915}" destId="{D973CDBA-ACE7-4E1B-A76A-201CEF91601B}" srcOrd="0" destOrd="0" presId="urn:microsoft.com/office/officeart/2018/5/layout/IconCircleLabelList"/>
    <dgm:cxn modelId="{D9CD6ED3-7AB4-4999-A99E-20F0F206DDF7}" type="presParOf" srcId="{6C53E2AF-F6B3-4B72-A088-8DDC8AA90915}" destId="{FD38A436-8938-488E-A50E-5ECD14BFFCB0}" srcOrd="1" destOrd="0" presId="urn:microsoft.com/office/officeart/2018/5/layout/IconCircleLabelList"/>
    <dgm:cxn modelId="{9F2D9572-3850-42B7-AEE8-97CB8EDEACBE}" type="presParOf" srcId="{6C53E2AF-F6B3-4B72-A088-8DDC8AA90915}" destId="{5E39E310-19FD-4A7D-9DE5-CD326CC157A0}" srcOrd="2" destOrd="0" presId="urn:microsoft.com/office/officeart/2018/5/layout/IconCircleLabelList"/>
    <dgm:cxn modelId="{847E74D1-380D-4E19-B391-A5F89CB6EAAB}" type="presParOf" srcId="{6C53E2AF-F6B3-4B72-A088-8DDC8AA90915}" destId="{53BD867F-8C4D-4C8A-864B-482760DDE0E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D9F1ED1-85D2-4784-8F79-755F7D3889D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B540993-8D5F-4545-85E7-5589DB8E6C43}">
      <dgm:prSet/>
      <dgm:spPr/>
      <dgm:t>
        <a:bodyPr/>
        <a:lstStyle/>
        <a:p>
          <a:pPr>
            <a:defRPr cap="all"/>
          </a:pPr>
          <a:r>
            <a:rPr lang="en-US"/>
            <a:t>Develop a mission statement </a:t>
          </a:r>
        </a:p>
      </dgm:t>
    </dgm:pt>
    <dgm:pt modelId="{19713266-3FB7-44D4-A8E3-A8DBE78359A5}" type="parTrans" cxnId="{DE6BAC94-2B19-4C5F-BC65-402EDEDB3992}">
      <dgm:prSet/>
      <dgm:spPr/>
      <dgm:t>
        <a:bodyPr/>
        <a:lstStyle/>
        <a:p>
          <a:endParaRPr lang="en-US"/>
        </a:p>
      </dgm:t>
    </dgm:pt>
    <dgm:pt modelId="{03D77FD2-4789-4A0B-850B-7EF103A33FDE}" type="sibTrans" cxnId="{DE6BAC94-2B19-4C5F-BC65-402EDEDB3992}">
      <dgm:prSet/>
      <dgm:spPr/>
      <dgm:t>
        <a:bodyPr/>
        <a:lstStyle/>
        <a:p>
          <a:endParaRPr lang="en-US"/>
        </a:p>
      </dgm:t>
    </dgm:pt>
    <dgm:pt modelId="{B7A1B4E4-5738-4D58-8FED-501FC46839B4}">
      <dgm:prSet/>
      <dgm:spPr/>
      <dgm:t>
        <a:bodyPr/>
        <a:lstStyle/>
        <a:p>
          <a:pPr>
            <a:defRPr cap="all"/>
          </a:pPr>
          <a:r>
            <a:rPr lang="en-US"/>
            <a:t>Develop program goals</a:t>
          </a:r>
        </a:p>
      </dgm:t>
    </dgm:pt>
    <dgm:pt modelId="{195869C7-5BE2-44DA-A842-32F9EFDC09A3}" type="parTrans" cxnId="{8320F393-9211-4E4C-AD68-3D68469FAA4A}">
      <dgm:prSet/>
      <dgm:spPr/>
      <dgm:t>
        <a:bodyPr/>
        <a:lstStyle/>
        <a:p>
          <a:endParaRPr lang="en-US"/>
        </a:p>
      </dgm:t>
    </dgm:pt>
    <dgm:pt modelId="{5241757E-FEAB-469A-9290-DA831CB50372}" type="sibTrans" cxnId="{8320F393-9211-4E4C-AD68-3D68469FAA4A}">
      <dgm:prSet/>
      <dgm:spPr/>
      <dgm:t>
        <a:bodyPr/>
        <a:lstStyle/>
        <a:p>
          <a:endParaRPr lang="en-US"/>
        </a:p>
      </dgm:t>
    </dgm:pt>
    <dgm:pt modelId="{590C7784-4B0C-425F-8855-C5576568D752}">
      <dgm:prSet/>
      <dgm:spPr/>
      <dgm:t>
        <a:bodyPr/>
        <a:lstStyle/>
        <a:p>
          <a:pPr>
            <a:defRPr cap="all"/>
          </a:pPr>
          <a:r>
            <a:rPr lang="en-US"/>
            <a:t>Develop measurable objective for each goal</a:t>
          </a:r>
        </a:p>
      </dgm:t>
    </dgm:pt>
    <dgm:pt modelId="{1F394F53-EA81-40EB-A120-FBFF10647A90}" type="parTrans" cxnId="{1E9E5793-80FD-4744-85A5-C0C9D8716F42}">
      <dgm:prSet/>
      <dgm:spPr/>
      <dgm:t>
        <a:bodyPr/>
        <a:lstStyle/>
        <a:p>
          <a:endParaRPr lang="en-US"/>
        </a:p>
      </dgm:t>
    </dgm:pt>
    <dgm:pt modelId="{36CADC7B-15A1-4A8E-83E1-B72893CC4CCF}" type="sibTrans" cxnId="{1E9E5793-80FD-4744-85A5-C0C9D8716F42}">
      <dgm:prSet/>
      <dgm:spPr/>
      <dgm:t>
        <a:bodyPr/>
        <a:lstStyle/>
        <a:p>
          <a:endParaRPr lang="en-US"/>
        </a:p>
      </dgm:t>
    </dgm:pt>
    <dgm:pt modelId="{EAADAC94-54BC-448F-AF8B-C3A6642B2789}" type="pres">
      <dgm:prSet presAssocID="{5D9F1ED1-85D2-4784-8F79-755F7D3889D1}" presName="root" presStyleCnt="0">
        <dgm:presLayoutVars>
          <dgm:dir/>
          <dgm:resizeHandles val="exact"/>
        </dgm:presLayoutVars>
      </dgm:prSet>
      <dgm:spPr/>
    </dgm:pt>
    <dgm:pt modelId="{A24B4DD0-D2A7-47C6-8511-4C26EC2B1CDA}" type="pres">
      <dgm:prSet presAssocID="{DB540993-8D5F-4545-85E7-5589DB8E6C43}" presName="compNode" presStyleCnt="0"/>
      <dgm:spPr/>
    </dgm:pt>
    <dgm:pt modelId="{5536B10B-8808-4901-A7E0-509B6765777D}" type="pres">
      <dgm:prSet presAssocID="{DB540993-8D5F-4545-85E7-5589DB8E6C43}" presName="iconBgRect" presStyleLbl="bgShp" presStyleIdx="0" presStyleCnt="3"/>
      <dgm:spPr/>
    </dgm:pt>
    <dgm:pt modelId="{B5D18E0A-49BC-47F9-8DCA-B85794AB174B}" type="pres">
      <dgm:prSet presAssocID="{DB540993-8D5F-4545-85E7-5589DB8E6C4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5D66EAD-0784-4FC3-AB32-7C4EA67258E2}" type="pres">
      <dgm:prSet presAssocID="{DB540993-8D5F-4545-85E7-5589DB8E6C43}" presName="spaceRect" presStyleCnt="0"/>
      <dgm:spPr/>
    </dgm:pt>
    <dgm:pt modelId="{2A2D5424-0D43-434C-AD61-0036D214F625}" type="pres">
      <dgm:prSet presAssocID="{DB540993-8D5F-4545-85E7-5589DB8E6C43}" presName="textRect" presStyleLbl="revTx" presStyleIdx="0" presStyleCnt="3">
        <dgm:presLayoutVars>
          <dgm:chMax val="1"/>
          <dgm:chPref val="1"/>
        </dgm:presLayoutVars>
      </dgm:prSet>
      <dgm:spPr/>
    </dgm:pt>
    <dgm:pt modelId="{2331D5D3-D8CF-436F-9A5F-1D0E085E055D}" type="pres">
      <dgm:prSet presAssocID="{03D77FD2-4789-4A0B-850B-7EF103A33FDE}" presName="sibTrans" presStyleCnt="0"/>
      <dgm:spPr/>
    </dgm:pt>
    <dgm:pt modelId="{7A813B98-5DAA-458E-B2AA-9BB74E819920}" type="pres">
      <dgm:prSet presAssocID="{B7A1B4E4-5738-4D58-8FED-501FC46839B4}" presName="compNode" presStyleCnt="0"/>
      <dgm:spPr/>
    </dgm:pt>
    <dgm:pt modelId="{34F98C11-1BBE-4CFF-9E78-AFE3E1BBF0BF}" type="pres">
      <dgm:prSet presAssocID="{B7A1B4E4-5738-4D58-8FED-501FC46839B4}" presName="iconBgRect" presStyleLbl="bgShp" presStyleIdx="1" presStyleCnt="3"/>
      <dgm:spPr/>
    </dgm:pt>
    <dgm:pt modelId="{347034C2-601A-4EC1-A3F1-43640E9CB4FD}" type="pres">
      <dgm:prSet presAssocID="{B7A1B4E4-5738-4D58-8FED-501FC46839B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5DECA2A1-3EB6-4344-923D-4C3C1EFF08F6}" type="pres">
      <dgm:prSet presAssocID="{B7A1B4E4-5738-4D58-8FED-501FC46839B4}" presName="spaceRect" presStyleCnt="0"/>
      <dgm:spPr/>
    </dgm:pt>
    <dgm:pt modelId="{A5CD80AF-1C58-4569-8D34-86EB89671C63}" type="pres">
      <dgm:prSet presAssocID="{B7A1B4E4-5738-4D58-8FED-501FC46839B4}" presName="textRect" presStyleLbl="revTx" presStyleIdx="1" presStyleCnt="3">
        <dgm:presLayoutVars>
          <dgm:chMax val="1"/>
          <dgm:chPref val="1"/>
        </dgm:presLayoutVars>
      </dgm:prSet>
      <dgm:spPr/>
    </dgm:pt>
    <dgm:pt modelId="{F99B43EA-FB17-446A-97F1-ACF932AA5117}" type="pres">
      <dgm:prSet presAssocID="{5241757E-FEAB-469A-9290-DA831CB50372}" presName="sibTrans" presStyleCnt="0"/>
      <dgm:spPr/>
    </dgm:pt>
    <dgm:pt modelId="{4D5D16CE-6715-4559-89BF-0BCDBE536FD1}" type="pres">
      <dgm:prSet presAssocID="{590C7784-4B0C-425F-8855-C5576568D752}" presName="compNode" presStyleCnt="0"/>
      <dgm:spPr/>
    </dgm:pt>
    <dgm:pt modelId="{02B7FB40-4DC9-4379-BC1E-BBB60B699AD0}" type="pres">
      <dgm:prSet presAssocID="{590C7784-4B0C-425F-8855-C5576568D752}" presName="iconBgRect" presStyleLbl="bgShp" presStyleIdx="2" presStyleCnt="3"/>
      <dgm:spPr/>
    </dgm:pt>
    <dgm:pt modelId="{CA724C83-B1D4-4D69-84B2-B1875962FE39}" type="pres">
      <dgm:prSet presAssocID="{590C7784-4B0C-425F-8855-C5576568D75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CA03D518-5157-40C7-8612-5BA3E4B4E03D}" type="pres">
      <dgm:prSet presAssocID="{590C7784-4B0C-425F-8855-C5576568D752}" presName="spaceRect" presStyleCnt="0"/>
      <dgm:spPr/>
    </dgm:pt>
    <dgm:pt modelId="{879A6F4D-E941-4B22-ACA3-29D71FD6D7C2}" type="pres">
      <dgm:prSet presAssocID="{590C7784-4B0C-425F-8855-C5576568D75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BF7826E-AF81-44FF-886E-E7B82A03F560}" type="presOf" srcId="{590C7784-4B0C-425F-8855-C5576568D752}" destId="{879A6F4D-E941-4B22-ACA3-29D71FD6D7C2}" srcOrd="0" destOrd="0" presId="urn:microsoft.com/office/officeart/2018/5/layout/IconCircleLabelList"/>
    <dgm:cxn modelId="{A2E81C77-FB40-49B1-857D-6BC705FE8021}" type="presOf" srcId="{5D9F1ED1-85D2-4784-8F79-755F7D3889D1}" destId="{EAADAC94-54BC-448F-AF8B-C3A6642B2789}" srcOrd="0" destOrd="0" presId="urn:microsoft.com/office/officeart/2018/5/layout/IconCircleLabelList"/>
    <dgm:cxn modelId="{5999E886-0607-43CB-BB64-24884B9DFFC0}" type="presOf" srcId="{B7A1B4E4-5738-4D58-8FED-501FC46839B4}" destId="{A5CD80AF-1C58-4569-8D34-86EB89671C63}" srcOrd="0" destOrd="0" presId="urn:microsoft.com/office/officeart/2018/5/layout/IconCircleLabelList"/>
    <dgm:cxn modelId="{1E9E5793-80FD-4744-85A5-C0C9D8716F42}" srcId="{5D9F1ED1-85D2-4784-8F79-755F7D3889D1}" destId="{590C7784-4B0C-425F-8855-C5576568D752}" srcOrd="2" destOrd="0" parTransId="{1F394F53-EA81-40EB-A120-FBFF10647A90}" sibTransId="{36CADC7B-15A1-4A8E-83E1-B72893CC4CCF}"/>
    <dgm:cxn modelId="{8320F393-9211-4E4C-AD68-3D68469FAA4A}" srcId="{5D9F1ED1-85D2-4784-8F79-755F7D3889D1}" destId="{B7A1B4E4-5738-4D58-8FED-501FC46839B4}" srcOrd="1" destOrd="0" parTransId="{195869C7-5BE2-44DA-A842-32F9EFDC09A3}" sibTransId="{5241757E-FEAB-469A-9290-DA831CB50372}"/>
    <dgm:cxn modelId="{DE6BAC94-2B19-4C5F-BC65-402EDEDB3992}" srcId="{5D9F1ED1-85D2-4784-8F79-755F7D3889D1}" destId="{DB540993-8D5F-4545-85E7-5589DB8E6C43}" srcOrd="0" destOrd="0" parTransId="{19713266-3FB7-44D4-A8E3-A8DBE78359A5}" sibTransId="{03D77FD2-4789-4A0B-850B-7EF103A33FDE}"/>
    <dgm:cxn modelId="{E43849DF-DFB1-462C-88E9-3911FF2742C2}" type="presOf" srcId="{DB540993-8D5F-4545-85E7-5589DB8E6C43}" destId="{2A2D5424-0D43-434C-AD61-0036D214F625}" srcOrd="0" destOrd="0" presId="urn:microsoft.com/office/officeart/2018/5/layout/IconCircleLabelList"/>
    <dgm:cxn modelId="{3A8F54AD-17E1-480C-84AB-76297C97E78C}" type="presParOf" srcId="{EAADAC94-54BC-448F-AF8B-C3A6642B2789}" destId="{A24B4DD0-D2A7-47C6-8511-4C26EC2B1CDA}" srcOrd="0" destOrd="0" presId="urn:microsoft.com/office/officeart/2018/5/layout/IconCircleLabelList"/>
    <dgm:cxn modelId="{378E2D94-F357-46EB-BE14-D7565FADFD30}" type="presParOf" srcId="{A24B4DD0-D2A7-47C6-8511-4C26EC2B1CDA}" destId="{5536B10B-8808-4901-A7E0-509B6765777D}" srcOrd="0" destOrd="0" presId="urn:microsoft.com/office/officeart/2018/5/layout/IconCircleLabelList"/>
    <dgm:cxn modelId="{D12EB809-4147-455F-A59B-7619803E784D}" type="presParOf" srcId="{A24B4DD0-D2A7-47C6-8511-4C26EC2B1CDA}" destId="{B5D18E0A-49BC-47F9-8DCA-B85794AB174B}" srcOrd="1" destOrd="0" presId="urn:microsoft.com/office/officeart/2018/5/layout/IconCircleLabelList"/>
    <dgm:cxn modelId="{52EEB693-5F1A-4C86-AA19-1C6A36B1AD6C}" type="presParOf" srcId="{A24B4DD0-D2A7-47C6-8511-4C26EC2B1CDA}" destId="{55D66EAD-0784-4FC3-AB32-7C4EA67258E2}" srcOrd="2" destOrd="0" presId="urn:microsoft.com/office/officeart/2018/5/layout/IconCircleLabelList"/>
    <dgm:cxn modelId="{910BFA99-1E6A-47FF-AB03-CA23E67D2963}" type="presParOf" srcId="{A24B4DD0-D2A7-47C6-8511-4C26EC2B1CDA}" destId="{2A2D5424-0D43-434C-AD61-0036D214F625}" srcOrd="3" destOrd="0" presId="urn:microsoft.com/office/officeart/2018/5/layout/IconCircleLabelList"/>
    <dgm:cxn modelId="{0DBB2D56-6D19-405A-8A92-8FFCD8C2317E}" type="presParOf" srcId="{EAADAC94-54BC-448F-AF8B-C3A6642B2789}" destId="{2331D5D3-D8CF-436F-9A5F-1D0E085E055D}" srcOrd="1" destOrd="0" presId="urn:microsoft.com/office/officeart/2018/5/layout/IconCircleLabelList"/>
    <dgm:cxn modelId="{CFCB7F9D-134F-438D-88AE-7020B13377CC}" type="presParOf" srcId="{EAADAC94-54BC-448F-AF8B-C3A6642B2789}" destId="{7A813B98-5DAA-458E-B2AA-9BB74E819920}" srcOrd="2" destOrd="0" presId="urn:microsoft.com/office/officeart/2018/5/layout/IconCircleLabelList"/>
    <dgm:cxn modelId="{C9A49A2C-6DA5-4302-A07B-05568E4AF444}" type="presParOf" srcId="{7A813B98-5DAA-458E-B2AA-9BB74E819920}" destId="{34F98C11-1BBE-4CFF-9E78-AFE3E1BBF0BF}" srcOrd="0" destOrd="0" presId="urn:microsoft.com/office/officeart/2018/5/layout/IconCircleLabelList"/>
    <dgm:cxn modelId="{9DCD0A19-9C07-486A-842E-96556C633F6E}" type="presParOf" srcId="{7A813B98-5DAA-458E-B2AA-9BB74E819920}" destId="{347034C2-601A-4EC1-A3F1-43640E9CB4FD}" srcOrd="1" destOrd="0" presId="urn:microsoft.com/office/officeart/2018/5/layout/IconCircleLabelList"/>
    <dgm:cxn modelId="{A85E6CC0-E8DB-47DE-8043-83EE0C356C7F}" type="presParOf" srcId="{7A813B98-5DAA-458E-B2AA-9BB74E819920}" destId="{5DECA2A1-3EB6-4344-923D-4C3C1EFF08F6}" srcOrd="2" destOrd="0" presId="urn:microsoft.com/office/officeart/2018/5/layout/IconCircleLabelList"/>
    <dgm:cxn modelId="{7ABAE857-80B4-46FC-BB42-B016AFF681D6}" type="presParOf" srcId="{7A813B98-5DAA-458E-B2AA-9BB74E819920}" destId="{A5CD80AF-1C58-4569-8D34-86EB89671C63}" srcOrd="3" destOrd="0" presId="urn:microsoft.com/office/officeart/2018/5/layout/IconCircleLabelList"/>
    <dgm:cxn modelId="{B17AFEDE-E22D-4F9A-9A54-004B6F40243D}" type="presParOf" srcId="{EAADAC94-54BC-448F-AF8B-C3A6642B2789}" destId="{F99B43EA-FB17-446A-97F1-ACF932AA5117}" srcOrd="3" destOrd="0" presId="urn:microsoft.com/office/officeart/2018/5/layout/IconCircleLabelList"/>
    <dgm:cxn modelId="{AE2DCF7B-5E47-4A67-A219-3DB8CC6CD0F9}" type="presParOf" srcId="{EAADAC94-54BC-448F-AF8B-C3A6642B2789}" destId="{4D5D16CE-6715-4559-89BF-0BCDBE536FD1}" srcOrd="4" destOrd="0" presId="urn:microsoft.com/office/officeart/2018/5/layout/IconCircleLabelList"/>
    <dgm:cxn modelId="{9BE524DD-A9E2-49FD-9F0E-E49019057012}" type="presParOf" srcId="{4D5D16CE-6715-4559-89BF-0BCDBE536FD1}" destId="{02B7FB40-4DC9-4379-BC1E-BBB60B699AD0}" srcOrd="0" destOrd="0" presId="urn:microsoft.com/office/officeart/2018/5/layout/IconCircleLabelList"/>
    <dgm:cxn modelId="{4937495B-B7EA-43D4-9189-B782CB7079D7}" type="presParOf" srcId="{4D5D16CE-6715-4559-89BF-0BCDBE536FD1}" destId="{CA724C83-B1D4-4D69-84B2-B1875962FE39}" srcOrd="1" destOrd="0" presId="urn:microsoft.com/office/officeart/2018/5/layout/IconCircleLabelList"/>
    <dgm:cxn modelId="{5432C69E-705E-4683-B54A-57E3E7301B21}" type="presParOf" srcId="{4D5D16CE-6715-4559-89BF-0BCDBE536FD1}" destId="{CA03D518-5157-40C7-8612-5BA3E4B4E03D}" srcOrd="2" destOrd="0" presId="urn:microsoft.com/office/officeart/2018/5/layout/IconCircleLabelList"/>
    <dgm:cxn modelId="{51DD9B6F-4E0F-4E09-9DC1-ACC38D17EB12}" type="presParOf" srcId="{4D5D16CE-6715-4559-89BF-0BCDBE536FD1}" destId="{879A6F4D-E941-4B22-ACA3-29D71FD6D7C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61F721-3B4D-4589-A365-121CF8FEC22B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AC3DDE-D561-43CB-81C4-A868BC48F91F}">
      <dgm:prSet/>
      <dgm:spPr/>
      <dgm:t>
        <a:bodyPr/>
        <a:lstStyle/>
        <a:p>
          <a:r>
            <a:rPr lang="en-US"/>
            <a:t>Possess</a:t>
          </a:r>
        </a:p>
      </dgm:t>
    </dgm:pt>
    <dgm:pt modelId="{11CF91A9-6455-40EA-8226-492461B9A128}" type="parTrans" cxnId="{0C066E71-3207-49EA-97A9-84E1B266B9F3}">
      <dgm:prSet/>
      <dgm:spPr/>
      <dgm:t>
        <a:bodyPr/>
        <a:lstStyle/>
        <a:p>
          <a:endParaRPr lang="en-US"/>
        </a:p>
      </dgm:t>
    </dgm:pt>
    <dgm:pt modelId="{40C7865A-7BCE-4F77-BF8B-A8D94768A566}" type="sibTrans" cxnId="{0C066E71-3207-49EA-97A9-84E1B266B9F3}">
      <dgm:prSet/>
      <dgm:spPr/>
      <dgm:t>
        <a:bodyPr/>
        <a:lstStyle/>
        <a:p>
          <a:endParaRPr lang="en-US"/>
        </a:p>
      </dgm:t>
    </dgm:pt>
    <dgm:pt modelId="{43C77416-12B4-404B-8BDF-BB16D8D18543}">
      <dgm:prSet/>
      <dgm:spPr/>
      <dgm:t>
        <a:bodyPr/>
        <a:lstStyle/>
        <a:p>
          <a:r>
            <a:rPr lang="en-US"/>
            <a:t>Possess depth of knowledge of sps and actors in simulation</a:t>
          </a:r>
        </a:p>
      </dgm:t>
    </dgm:pt>
    <dgm:pt modelId="{0795040E-534F-4BC2-85FE-AE88D0C99872}" type="parTrans" cxnId="{FDE922EF-A55D-49C2-BC74-36D77727DBEC}">
      <dgm:prSet/>
      <dgm:spPr/>
      <dgm:t>
        <a:bodyPr/>
        <a:lstStyle/>
        <a:p>
          <a:endParaRPr lang="en-US"/>
        </a:p>
      </dgm:t>
    </dgm:pt>
    <dgm:pt modelId="{31AA291A-5A99-46DF-BA3F-C2F17FDC972D}" type="sibTrans" cxnId="{FDE922EF-A55D-49C2-BC74-36D77727DBEC}">
      <dgm:prSet/>
      <dgm:spPr/>
      <dgm:t>
        <a:bodyPr/>
        <a:lstStyle/>
        <a:p>
          <a:endParaRPr lang="en-US"/>
        </a:p>
      </dgm:t>
    </dgm:pt>
    <dgm:pt modelId="{65CC0F5B-EC71-4092-88A8-560BE48418EA}">
      <dgm:prSet/>
      <dgm:spPr/>
      <dgm:t>
        <a:bodyPr/>
        <a:lstStyle/>
        <a:p>
          <a:r>
            <a:rPr lang="en-US"/>
            <a:t>Advocate</a:t>
          </a:r>
        </a:p>
      </dgm:t>
    </dgm:pt>
    <dgm:pt modelId="{B3FC7FCB-7928-4E40-B5E0-D9F575F0FDD9}" type="parTrans" cxnId="{2E306C67-5612-4CC2-9DF3-111581EA9774}">
      <dgm:prSet/>
      <dgm:spPr/>
      <dgm:t>
        <a:bodyPr/>
        <a:lstStyle/>
        <a:p>
          <a:endParaRPr lang="en-US"/>
        </a:p>
      </dgm:t>
    </dgm:pt>
    <dgm:pt modelId="{7714B19B-6795-4638-8CF5-6F029C3C8814}" type="sibTrans" cxnId="{2E306C67-5612-4CC2-9DF3-111581EA9774}">
      <dgm:prSet/>
      <dgm:spPr/>
      <dgm:t>
        <a:bodyPr/>
        <a:lstStyle/>
        <a:p>
          <a:endParaRPr lang="en-US"/>
        </a:p>
      </dgm:t>
    </dgm:pt>
    <dgm:pt modelId="{0A694B31-64D0-4DF0-BDD7-3D2E29FDD8C4}">
      <dgm:prSet/>
      <dgm:spPr/>
      <dgm:t>
        <a:bodyPr/>
        <a:lstStyle/>
        <a:p>
          <a:r>
            <a:rPr lang="en-US"/>
            <a:t>Advocate for the integration of sp/actor simulation methodology</a:t>
          </a:r>
        </a:p>
      </dgm:t>
    </dgm:pt>
    <dgm:pt modelId="{E443FC82-3411-4C4D-A3A7-88DA8C9F305A}" type="parTrans" cxnId="{B1340838-3972-4C10-A627-B509B8FB7086}">
      <dgm:prSet/>
      <dgm:spPr/>
      <dgm:t>
        <a:bodyPr/>
        <a:lstStyle/>
        <a:p>
          <a:endParaRPr lang="en-US"/>
        </a:p>
      </dgm:t>
    </dgm:pt>
    <dgm:pt modelId="{38625271-CC4D-4AC1-84D6-00ABE4AB68B6}" type="sibTrans" cxnId="{B1340838-3972-4C10-A627-B509B8FB7086}">
      <dgm:prSet/>
      <dgm:spPr/>
      <dgm:t>
        <a:bodyPr/>
        <a:lstStyle/>
        <a:p>
          <a:endParaRPr lang="en-US"/>
        </a:p>
      </dgm:t>
    </dgm:pt>
    <dgm:pt modelId="{DA5CB9A2-56F6-499D-B07C-C25F14830CFE}">
      <dgm:prSet/>
      <dgm:spPr/>
      <dgm:t>
        <a:bodyPr/>
        <a:lstStyle/>
        <a:p>
          <a:r>
            <a:rPr lang="en-US"/>
            <a:t>Identify</a:t>
          </a:r>
        </a:p>
      </dgm:t>
    </dgm:pt>
    <dgm:pt modelId="{67B06756-94CC-44D6-ABC3-0D8CC5B03A3C}" type="parTrans" cxnId="{28ABD936-E7CB-4808-8D51-2AEA58488BF4}">
      <dgm:prSet/>
      <dgm:spPr/>
      <dgm:t>
        <a:bodyPr/>
        <a:lstStyle/>
        <a:p>
          <a:endParaRPr lang="en-US"/>
        </a:p>
      </dgm:t>
    </dgm:pt>
    <dgm:pt modelId="{B456CD29-7859-406D-A180-6E0381A4C1C4}" type="sibTrans" cxnId="{28ABD936-E7CB-4808-8D51-2AEA58488BF4}">
      <dgm:prSet/>
      <dgm:spPr/>
      <dgm:t>
        <a:bodyPr/>
        <a:lstStyle/>
        <a:p>
          <a:endParaRPr lang="en-US"/>
        </a:p>
      </dgm:t>
    </dgm:pt>
    <dgm:pt modelId="{4AE90161-F559-4970-9863-D023C1939AD6}">
      <dgm:prSet/>
      <dgm:spPr/>
      <dgm:t>
        <a:bodyPr/>
        <a:lstStyle/>
        <a:p>
          <a:r>
            <a:rPr lang="en-US"/>
            <a:t>Identify when an sp or actor is appropriate for a simulation activity</a:t>
          </a:r>
        </a:p>
      </dgm:t>
    </dgm:pt>
    <dgm:pt modelId="{1F46B4DA-141D-44A0-B966-E19C35E1031A}" type="parTrans" cxnId="{B016252C-D04D-4ED8-8527-6D5D60DCB6F0}">
      <dgm:prSet/>
      <dgm:spPr/>
      <dgm:t>
        <a:bodyPr/>
        <a:lstStyle/>
        <a:p>
          <a:endParaRPr lang="en-US"/>
        </a:p>
      </dgm:t>
    </dgm:pt>
    <dgm:pt modelId="{77F1604E-B539-4F56-9CB7-B7173EC36D5D}" type="sibTrans" cxnId="{B016252C-D04D-4ED8-8527-6D5D60DCB6F0}">
      <dgm:prSet/>
      <dgm:spPr/>
      <dgm:t>
        <a:bodyPr/>
        <a:lstStyle/>
        <a:p>
          <a:endParaRPr lang="en-US"/>
        </a:p>
      </dgm:t>
    </dgm:pt>
    <dgm:pt modelId="{BB7386E8-64AD-493D-ACF9-789D15EDB82C}">
      <dgm:prSet/>
      <dgm:spPr/>
      <dgm:t>
        <a:bodyPr/>
        <a:lstStyle/>
        <a:p>
          <a:r>
            <a:rPr lang="en-US"/>
            <a:t>Collaborate</a:t>
          </a:r>
        </a:p>
      </dgm:t>
    </dgm:pt>
    <dgm:pt modelId="{640BBC84-80AD-40D0-9D2B-FC3EF25B6D6A}" type="parTrans" cxnId="{229512BB-127E-4F6D-A53B-AC8A72C66435}">
      <dgm:prSet/>
      <dgm:spPr/>
      <dgm:t>
        <a:bodyPr/>
        <a:lstStyle/>
        <a:p>
          <a:endParaRPr lang="en-US"/>
        </a:p>
      </dgm:t>
    </dgm:pt>
    <dgm:pt modelId="{E62FFA4C-4A01-4EF5-B703-4098711FFFDA}" type="sibTrans" cxnId="{229512BB-127E-4F6D-A53B-AC8A72C66435}">
      <dgm:prSet/>
      <dgm:spPr/>
      <dgm:t>
        <a:bodyPr/>
        <a:lstStyle/>
        <a:p>
          <a:endParaRPr lang="en-US"/>
        </a:p>
      </dgm:t>
    </dgm:pt>
    <dgm:pt modelId="{C5D5D5F5-4324-465B-8F2B-F3737698B09C}">
      <dgm:prSet/>
      <dgm:spPr/>
      <dgm:t>
        <a:bodyPr/>
        <a:lstStyle/>
        <a:p>
          <a:r>
            <a:rPr lang="en-US"/>
            <a:t>Collaborate with subject matter experts (SME’s) in case design, training and assessments</a:t>
          </a:r>
        </a:p>
      </dgm:t>
    </dgm:pt>
    <dgm:pt modelId="{293E22DE-A1F8-4D25-B5A0-4B1C684D034B}" type="parTrans" cxnId="{09C83E6F-E021-43C1-B894-DDA262954D00}">
      <dgm:prSet/>
      <dgm:spPr/>
      <dgm:t>
        <a:bodyPr/>
        <a:lstStyle/>
        <a:p>
          <a:endParaRPr lang="en-US"/>
        </a:p>
      </dgm:t>
    </dgm:pt>
    <dgm:pt modelId="{643F20E4-C860-4F60-A172-26ADCB8AA72A}" type="sibTrans" cxnId="{09C83E6F-E021-43C1-B894-DDA262954D00}">
      <dgm:prSet/>
      <dgm:spPr/>
      <dgm:t>
        <a:bodyPr/>
        <a:lstStyle/>
        <a:p>
          <a:endParaRPr lang="en-US"/>
        </a:p>
      </dgm:t>
    </dgm:pt>
    <dgm:pt modelId="{1BFA15E1-C3B3-4356-9812-021572ABE133}">
      <dgm:prSet/>
      <dgm:spPr/>
      <dgm:t>
        <a:bodyPr/>
        <a:lstStyle/>
        <a:p>
          <a:r>
            <a:rPr lang="en-US"/>
            <a:t>Train</a:t>
          </a:r>
        </a:p>
      </dgm:t>
    </dgm:pt>
    <dgm:pt modelId="{826D7678-7A24-493C-B972-B93B67B1C24E}" type="parTrans" cxnId="{17D935ED-2EE4-4C5D-AFC5-A2327EBC5D3D}">
      <dgm:prSet/>
      <dgm:spPr/>
      <dgm:t>
        <a:bodyPr/>
        <a:lstStyle/>
        <a:p>
          <a:endParaRPr lang="en-US"/>
        </a:p>
      </dgm:t>
    </dgm:pt>
    <dgm:pt modelId="{10B38D13-821F-43F8-846A-4AED6387F4A5}" type="sibTrans" cxnId="{17D935ED-2EE4-4C5D-AFC5-A2327EBC5D3D}">
      <dgm:prSet/>
      <dgm:spPr/>
      <dgm:t>
        <a:bodyPr/>
        <a:lstStyle/>
        <a:p>
          <a:endParaRPr lang="en-US"/>
        </a:p>
      </dgm:t>
    </dgm:pt>
    <dgm:pt modelId="{D08283C7-4FB8-4917-8BCF-FE751FFD47E5}">
      <dgm:prSet/>
      <dgm:spPr/>
      <dgm:t>
        <a:bodyPr/>
        <a:lstStyle/>
        <a:p>
          <a:r>
            <a:rPr lang="en-US"/>
            <a:t>Train actors according to project parameters</a:t>
          </a:r>
        </a:p>
      </dgm:t>
    </dgm:pt>
    <dgm:pt modelId="{1F67BF30-3698-4B37-9195-1933897202D6}" type="parTrans" cxnId="{ED47143A-1984-4BB5-99D1-C58FD5EB1A78}">
      <dgm:prSet/>
      <dgm:spPr/>
      <dgm:t>
        <a:bodyPr/>
        <a:lstStyle/>
        <a:p>
          <a:endParaRPr lang="en-US"/>
        </a:p>
      </dgm:t>
    </dgm:pt>
    <dgm:pt modelId="{824B8A15-0584-4A26-8B07-22E642409F31}" type="sibTrans" cxnId="{ED47143A-1984-4BB5-99D1-C58FD5EB1A78}">
      <dgm:prSet/>
      <dgm:spPr/>
      <dgm:t>
        <a:bodyPr/>
        <a:lstStyle/>
        <a:p>
          <a:endParaRPr lang="en-US"/>
        </a:p>
      </dgm:t>
    </dgm:pt>
    <dgm:pt modelId="{75199864-9DBF-4D8D-AFC1-48EBB1DC4742}" type="pres">
      <dgm:prSet presAssocID="{9061F721-3B4D-4589-A365-121CF8FEC22B}" presName="Name0" presStyleCnt="0">
        <dgm:presLayoutVars>
          <dgm:dir/>
          <dgm:animLvl val="lvl"/>
          <dgm:resizeHandles val="exact"/>
        </dgm:presLayoutVars>
      </dgm:prSet>
      <dgm:spPr/>
    </dgm:pt>
    <dgm:pt modelId="{E605F995-9C28-471F-863E-10D860B6C68E}" type="pres">
      <dgm:prSet presAssocID="{1BFA15E1-C3B3-4356-9812-021572ABE133}" presName="boxAndChildren" presStyleCnt="0"/>
      <dgm:spPr/>
    </dgm:pt>
    <dgm:pt modelId="{E3F8F4EE-DC4C-44FC-B354-35A6CF62B630}" type="pres">
      <dgm:prSet presAssocID="{1BFA15E1-C3B3-4356-9812-021572ABE133}" presName="parentTextBox" presStyleLbl="alignNode1" presStyleIdx="0" presStyleCnt="5"/>
      <dgm:spPr/>
    </dgm:pt>
    <dgm:pt modelId="{29A3775C-C28D-4211-BD6F-38C674754FDE}" type="pres">
      <dgm:prSet presAssocID="{1BFA15E1-C3B3-4356-9812-021572ABE133}" presName="descendantBox" presStyleLbl="bgAccFollowNode1" presStyleIdx="0" presStyleCnt="5"/>
      <dgm:spPr/>
    </dgm:pt>
    <dgm:pt modelId="{CAAD8DC2-E175-487A-9E32-38D9B919881E}" type="pres">
      <dgm:prSet presAssocID="{E62FFA4C-4A01-4EF5-B703-4098711FFFDA}" presName="sp" presStyleCnt="0"/>
      <dgm:spPr/>
    </dgm:pt>
    <dgm:pt modelId="{2F34F080-740A-4042-A023-DF3A9BDBC25C}" type="pres">
      <dgm:prSet presAssocID="{BB7386E8-64AD-493D-ACF9-789D15EDB82C}" presName="arrowAndChildren" presStyleCnt="0"/>
      <dgm:spPr/>
    </dgm:pt>
    <dgm:pt modelId="{FEC4EB4B-1D6F-43C7-8483-B15B65AA1429}" type="pres">
      <dgm:prSet presAssocID="{BB7386E8-64AD-493D-ACF9-789D15EDB82C}" presName="parentTextArrow" presStyleLbl="node1" presStyleIdx="0" presStyleCnt="0"/>
      <dgm:spPr/>
    </dgm:pt>
    <dgm:pt modelId="{4D642E64-2EA1-4DF6-BC1B-585F7FC08A8A}" type="pres">
      <dgm:prSet presAssocID="{BB7386E8-64AD-493D-ACF9-789D15EDB82C}" presName="arrow" presStyleLbl="alignNode1" presStyleIdx="1" presStyleCnt="5"/>
      <dgm:spPr/>
    </dgm:pt>
    <dgm:pt modelId="{DC475560-E707-4B7B-A73B-3CC3134FF70D}" type="pres">
      <dgm:prSet presAssocID="{BB7386E8-64AD-493D-ACF9-789D15EDB82C}" presName="descendantArrow" presStyleLbl="bgAccFollowNode1" presStyleIdx="1" presStyleCnt="5"/>
      <dgm:spPr/>
    </dgm:pt>
    <dgm:pt modelId="{58A6672A-48BF-4285-B7F3-0C72BA08225D}" type="pres">
      <dgm:prSet presAssocID="{B456CD29-7859-406D-A180-6E0381A4C1C4}" presName="sp" presStyleCnt="0"/>
      <dgm:spPr/>
    </dgm:pt>
    <dgm:pt modelId="{A0F3CF22-539E-488B-A1D1-665C76C23B8B}" type="pres">
      <dgm:prSet presAssocID="{DA5CB9A2-56F6-499D-B07C-C25F14830CFE}" presName="arrowAndChildren" presStyleCnt="0"/>
      <dgm:spPr/>
    </dgm:pt>
    <dgm:pt modelId="{7785BA87-4FDD-4D8E-AC65-571A34FE95DD}" type="pres">
      <dgm:prSet presAssocID="{DA5CB9A2-56F6-499D-B07C-C25F14830CFE}" presName="parentTextArrow" presStyleLbl="node1" presStyleIdx="0" presStyleCnt="0"/>
      <dgm:spPr/>
    </dgm:pt>
    <dgm:pt modelId="{FC2AEA2F-E2B5-4E8E-9D91-92FD98E3B266}" type="pres">
      <dgm:prSet presAssocID="{DA5CB9A2-56F6-499D-B07C-C25F14830CFE}" presName="arrow" presStyleLbl="alignNode1" presStyleIdx="2" presStyleCnt="5"/>
      <dgm:spPr/>
    </dgm:pt>
    <dgm:pt modelId="{1A5ACA30-7714-4D39-A2E1-66BD5733A944}" type="pres">
      <dgm:prSet presAssocID="{DA5CB9A2-56F6-499D-B07C-C25F14830CFE}" presName="descendantArrow" presStyleLbl="bgAccFollowNode1" presStyleIdx="2" presStyleCnt="5"/>
      <dgm:spPr/>
    </dgm:pt>
    <dgm:pt modelId="{31CD4F4A-153C-4604-ADFB-3337B7AC0E25}" type="pres">
      <dgm:prSet presAssocID="{7714B19B-6795-4638-8CF5-6F029C3C8814}" presName="sp" presStyleCnt="0"/>
      <dgm:spPr/>
    </dgm:pt>
    <dgm:pt modelId="{3BC50B2B-C05F-4D61-B77F-110CFAB60D65}" type="pres">
      <dgm:prSet presAssocID="{65CC0F5B-EC71-4092-88A8-560BE48418EA}" presName="arrowAndChildren" presStyleCnt="0"/>
      <dgm:spPr/>
    </dgm:pt>
    <dgm:pt modelId="{283190EE-A210-4E0F-BE4A-D88EE22105EE}" type="pres">
      <dgm:prSet presAssocID="{65CC0F5B-EC71-4092-88A8-560BE48418EA}" presName="parentTextArrow" presStyleLbl="node1" presStyleIdx="0" presStyleCnt="0"/>
      <dgm:spPr/>
    </dgm:pt>
    <dgm:pt modelId="{CF043B01-FC97-48BE-9635-F439CD84C900}" type="pres">
      <dgm:prSet presAssocID="{65CC0F5B-EC71-4092-88A8-560BE48418EA}" presName="arrow" presStyleLbl="alignNode1" presStyleIdx="3" presStyleCnt="5"/>
      <dgm:spPr/>
    </dgm:pt>
    <dgm:pt modelId="{A5E3CF13-DF1E-486A-B6F9-C4B44AC6456F}" type="pres">
      <dgm:prSet presAssocID="{65CC0F5B-EC71-4092-88A8-560BE48418EA}" presName="descendantArrow" presStyleLbl="bgAccFollowNode1" presStyleIdx="3" presStyleCnt="5"/>
      <dgm:spPr/>
    </dgm:pt>
    <dgm:pt modelId="{6C8D58FC-74C0-4360-BFDF-DE819DF8D822}" type="pres">
      <dgm:prSet presAssocID="{40C7865A-7BCE-4F77-BF8B-A8D94768A566}" presName="sp" presStyleCnt="0"/>
      <dgm:spPr/>
    </dgm:pt>
    <dgm:pt modelId="{3FB80EDB-05B8-4380-98FA-9FD7EE525A71}" type="pres">
      <dgm:prSet presAssocID="{5CAC3DDE-D561-43CB-81C4-A868BC48F91F}" presName="arrowAndChildren" presStyleCnt="0"/>
      <dgm:spPr/>
    </dgm:pt>
    <dgm:pt modelId="{7F01A6A8-AE4E-4040-B0A3-A61F467A2792}" type="pres">
      <dgm:prSet presAssocID="{5CAC3DDE-D561-43CB-81C4-A868BC48F91F}" presName="parentTextArrow" presStyleLbl="node1" presStyleIdx="0" presStyleCnt="0"/>
      <dgm:spPr/>
    </dgm:pt>
    <dgm:pt modelId="{7FC741DC-B8F2-4441-947F-D1B3263EC5DB}" type="pres">
      <dgm:prSet presAssocID="{5CAC3DDE-D561-43CB-81C4-A868BC48F91F}" presName="arrow" presStyleLbl="alignNode1" presStyleIdx="4" presStyleCnt="5"/>
      <dgm:spPr/>
    </dgm:pt>
    <dgm:pt modelId="{76DF3046-DB21-4D3F-B77B-089C8B14E689}" type="pres">
      <dgm:prSet presAssocID="{5CAC3DDE-D561-43CB-81C4-A868BC48F91F}" presName="descendantArrow" presStyleLbl="bgAccFollowNode1" presStyleIdx="4" presStyleCnt="5"/>
      <dgm:spPr/>
    </dgm:pt>
  </dgm:ptLst>
  <dgm:cxnLst>
    <dgm:cxn modelId="{EBF5300D-95D1-4E42-9FB9-B8E2227BD6DA}" type="presOf" srcId="{4AE90161-F559-4970-9863-D023C1939AD6}" destId="{1A5ACA30-7714-4D39-A2E1-66BD5733A944}" srcOrd="0" destOrd="0" presId="urn:microsoft.com/office/officeart/2016/7/layout/VerticalDownArrowProcess"/>
    <dgm:cxn modelId="{B016252C-D04D-4ED8-8527-6D5D60DCB6F0}" srcId="{DA5CB9A2-56F6-499D-B07C-C25F14830CFE}" destId="{4AE90161-F559-4970-9863-D023C1939AD6}" srcOrd="0" destOrd="0" parTransId="{1F46B4DA-141D-44A0-B966-E19C35E1031A}" sibTransId="{77F1604E-B539-4F56-9CB7-B7173EC36D5D}"/>
    <dgm:cxn modelId="{3CE03734-5F2D-409E-BFBB-A38CDB5778C4}" type="presOf" srcId="{D08283C7-4FB8-4917-8BCF-FE751FFD47E5}" destId="{29A3775C-C28D-4211-BD6F-38C674754FDE}" srcOrd="0" destOrd="0" presId="urn:microsoft.com/office/officeart/2016/7/layout/VerticalDownArrowProcess"/>
    <dgm:cxn modelId="{28ABD936-E7CB-4808-8D51-2AEA58488BF4}" srcId="{9061F721-3B4D-4589-A365-121CF8FEC22B}" destId="{DA5CB9A2-56F6-499D-B07C-C25F14830CFE}" srcOrd="2" destOrd="0" parTransId="{67B06756-94CC-44D6-ABC3-0D8CC5B03A3C}" sibTransId="{B456CD29-7859-406D-A180-6E0381A4C1C4}"/>
    <dgm:cxn modelId="{B1340838-3972-4C10-A627-B509B8FB7086}" srcId="{65CC0F5B-EC71-4092-88A8-560BE48418EA}" destId="{0A694B31-64D0-4DF0-BDD7-3D2E29FDD8C4}" srcOrd="0" destOrd="0" parTransId="{E443FC82-3411-4C4D-A3A7-88DA8C9F305A}" sibTransId="{38625271-CC4D-4AC1-84D6-00ABE4AB68B6}"/>
    <dgm:cxn modelId="{ED47143A-1984-4BB5-99D1-C58FD5EB1A78}" srcId="{1BFA15E1-C3B3-4356-9812-021572ABE133}" destId="{D08283C7-4FB8-4917-8BCF-FE751FFD47E5}" srcOrd="0" destOrd="0" parTransId="{1F67BF30-3698-4B37-9195-1933897202D6}" sibTransId="{824B8A15-0584-4A26-8B07-22E642409F31}"/>
    <dgm:cxn modelId="{2E306C67-5612-4CC2-9DF3-111581EA9774}" srcId="{9061F721-3B4D-4589-A365-121CF8FEC22B}" destId="{65CC0F5B-EC71-4092-88A8-560BE48418EA}" srcOrd="1" destOrd="0" parTransId="{B3FC7FCB-7928-4E40-B5E0-D9F575F0FDD9}" sibTransId="{7714B19B-6795-4638-8CF5-6F029C3C8814}"/>
    <dgm:cxn modelId="{043A526B-19DB-4376-AEDF-9A268AE9F328}" type="presOf" srcId="{65CC0F5B-EC71-4092-88A8-560BE48418EA}" destId="{CF043B01-FC97-48BE-9635-F439CD84C900}" srcOrd="1" destOrd="0" presId="urn:microsoft.com/office/officeart/2016/7/layout/VerticalDownArrowProcess"/>
    <dgm:cxn modelId="{3A04784D-4CF4-4319-9CE1-5DEF61814585}" type="presOf" srcId="{43C77416-12B4-404B-8BDF-BB16D8D18543}" destId="{76DF3046-DB21-4D3F-B77B-089C8B14E689}" srcOrd="0" destOrd="0" presId="urn:microsoft.com/office/officeart/2016/7/layout/VerticalDownArrowProcess"/>
    <dgm:cxn modelId="{09C83E6F-E021-43C1-B894-DDA262954D00}" srcId="{BB7386E8-64AD-493D-ACF9-789D15EDB82C}" destId="{C5D5D5F5-4324-465B-8F2B-F3737698B09C}" srcOrd="0" destOrd="0" parTransId="{293E22DE-A1F8-4D25-B5A0-4B1C684D034B}" sibTransId="{643F20E4-C860-4F60-A172-26ADCB8AA72A}"/>
    <dgm:cxn modelId="{AD7D0A71-412E-4832-AAB7-60790A65D5A3}" type="presOf" srcId="{1BFA15E1-C3B3-4356-9812-021572ABE133}" destId="{E3F8F4EE-DC4C-44FC-B354-35A6CF62B630}" srcOrd="0" destOrd="0" presId="urn:microsoft.com/office/officeart/2016/7/layout/VerticalDownArrowProcess"/>
    <dgm:cxn modelId="{0C066E71-3207-49EA-97A9-84E1B266B9F3}" srcId="{9061F721-3B4D-4589-A365-121CF8FEC22B}" destId="{5CAC3DDE-D561-43CB-81C4-A868BC48F91F}" srcOrd="0" destOrd="0" parTransId="{11CF91A9-6455-40EA-8226-492461B9A128}" sibTransId="{40C7865A-7BCE-4F77-BF8B-A8D94768A566}"/>
    <dgm:cxn modelId="{8F59CC7D-F6E4-4873-95FD-234AC2299CB7}" type="presOf" srcId="{C5D5D5F5-4324-465B-8F2B-F3737698B09C}" destId="{DC475560-E707-4B7B-A73B-3CC3134FF70D}" srcOrd="0" destOrd="0" presId="urn:microsoft.com/office/officeart/2016/7/layout/VerticalDownArrowProcess"/>
    <dgm:cxn modelId="{F9625C81-A497-4BDB-87A4-7B436D0C4C8A}" type="presOf" srcId="{5CAC3DDE-D561-43CB-81C4-A868BC48F91F}" destId="{7F01A6A8-AE4E-4040-B0A3-A61F467A2792}" srcOrd="0" destOrd="0" presId="urn:microsoft.com/office/officeart/2016/7/layout/VerticalDownArrowProcess"/>
    <dgm:cxn modelId="{FAED4582-738A-4172-A2DE-9A5E83364935}" type="presOf" srcId="{9061F721-3B4D-4589-A365-121CF8FEC22B}" destId="{75199864-9DBF-4D8D-AFC1-48EBB1DC4742}" srcOrd="0" destOrd="0" presId="urn:microsoft.com/office/officeart/2016/7/layout/VerticalDownArrowProcess"/>
    <dgm:cxn modelId="{A3D72186-056A-4C61-A60D-05460D8E6919}" type="presOf" srcId="{5CAC3DDE-D561-43CB-81C4-A868BC48F91F}" destId="{7FC741DC-B8F2-4441-947F-D1B3263EC5DB}" srcOrd="1" destOrd="0" presId="urn:microsoft.com/office/officeart/2016/7/layout/VerticalDownArrowProcess"/>
    <dgm:cxn modelId="{4A0F1687-88BC-4A0A-9444-567EFBC5E3C0}" type="presOf" srcId="{65CC0F5B-EC71-4092-88A8-560BE48418EA}" destId="{283190EE-A210-4E0F-BE4A-D88EE22105EE}" srcOrd="0" destOrd="0" presId="urn:microsoft.com/office/officeart/2016/7/layout/VerticalDownArrowProcess"/>
    <dgm:cxn modelId="{C3CCD192-4F7D-4508-A8C0-965B3E09A1E8}" type="presOf" srcId="{BB7386E8-64AD-493D-ACF9-789D15EDB82C}" destId="{FEC4EB4B-1D6F-43C7-8483-B15B65AA1429}" srcOrd="0" destOrd="0" presId="urn:microsoft.com/office/officeart/2016/7/layout/VerticalDownArrowProcess"/>
    <dgm:cxn modelId="{8FEE97A1-7F38-48B5-9E1C-3119EC876A7A}" type="presOf" srcId="{DA5CB9A2-56F6-499D-B07C-C25F14830CFE}" destId="{FC2AEA2F-E2B5-4E8E-9D91-92FD98E3B266}" srcOrd="1" destOrd="0" presId="urn:microsoft.com/office/officeart/2016/7/layout/VerticalDownArrowProcess"/>
    <dgm:cxn modelId="{229512BB-127E-4F6D-A53B-AC8A72C66435}" srcId="{9061F721-3B4D-4589-A365-121CF8FEC22B}" destId="{BB7386E8-64AD-493D-ACF9-789D15EDB82C}" srcOrd="3" destOrd="0" parTransId="{640BBC84-80AD-40D0-9D2B-FC3EF25B6D6A}" sibTransId="{E62FFA4C-4A01-4EF5-B703-4098711FFFDA}"/>
    <dgm:cxn modelId="{69B8B7C8-3510-43B7-85A6-E1E7C120073C}" type="presOf" srcId="{0A694B31-64D0-4DF0-BDD7-3D2E29FDD8C4}" destId="{A5E3CF13-DF1E-486A-B6F9-C4B44AC6456F}" srcOrd="0" destOrd="0" presId="urn:microsoft.com/office/officeart/2016/7/layout/VerticalDownArrowProcess"/>
    <dgm:cxn modelId="{929858D5-F50F-4212-9793-68B305C3488A}" type="presOf" srcId="{BB7386E8-64AD-493D-ACF9-789D15EDB82C}" destId="{4D642E64-2EA1-4DF6-BC1B-585F7FC08A8A}" srcOrd="1" destOrd="0" presId="urn:microsoft.com/office/officeart/2016/7/layout/VerticalDownArrowProcess"/>
    <dgm:cxn modelId="{17D935ED-2EE4-4C5D-AFC5-A2327EBC5D3D}" srcId="{9061F721-3B4D-4589-A365-121CF8FEC22B}" destId="{1BFA15E1-C3B3-4356-9812-021572ABE133}" srcOrd="4" destOrd="0" parTransId="{826D7678-7A24-493C-B972-B93B67B1C24E}" sibTransId="{10B38D13-821F-43F8-846A-4AED6387F4A5}"/>
    <dgm:cxn modelId="{FDE922EF-A55D-49C2-BC74-36D77727DBEC}" srcId="{5CAC3DDE-D561-43CB-81C4-A868BC48F91F}" destId="{43C77416-12B4-404B-8BDF-BB16D8D18543}" srcOrd="0" destOrd="0" parTransId="{0795040E-534F-4BC2-85FE-AE88D0C99872}" sibTransId="{31AA291A-5A99-46DF-BA3F-C2F17FDC972D}"/>
    <dgm:cxn modelId="{DC7D09F2-5686-4D3D-9EBC-1E72C11E6106}" type="presOf" srcId="{DA5CB9A2-56F6-499D-B07C-C25F14830CFE}" destId="{7785BA87-4FDD-4D8E-AC65-571A34FE95DD}" srcOrd="0" destOrd="0" presId="urn:microsoft.com/office/officeart/2016/7/layout/VerticalDownArrowProcess"/>
    <dgm:cxn modelId="{07AFBDB6-1513-4066-AA2A-20314ED37038}" type="presParOf" srcId="{75199864-9DBF-4D8D-AFC1-48EBB1DC4742}" destId="{E605F995-9C28-471F-863E-10D860B6C68E}" srcOrd="0" destOrd="0" presId="urn:microsoft.com/office/officeart/2016/7/layout/VerticalDownArrowProcess"/>
    <dgm:cxn modelId="{397632D1-5E38-4F67-9F0D-BC5934BD5A80}" type="presParOf" srcId="{E605F995-9C28-471F-863E-10D860B6C68E}" destId="{E3F8F4EE-DC4C-44FC-B354-35A6CF62B630}" srcOrd="0" destOrd="0" presId="urn:microsoft.com/office/officeart/2016/7/layout/VerticalDownArrowProcess"/>
    <dgm:cxn modelId="{E90C296F-5AB3-447E-B7A9-07EF08F02F4B}" type="presParOf" srcId="{E605F995-9C28-471F-863E-10D860B6C68E}" destId="{29A3775C-C28D-4211-BD6F-38C674754FDE}" srcOrd="1" destOrd="0" presId="urn:microsoft.com/office/officeart/2016/7/layout/VerticalDownArrowProcess"/>
    <dgm:cxn modelId="{13991B21-3202-4ACA-A8AE-54E3C9C8846E}" type="presParOf" srcId="{75199864-9DBF-4D8D-AFC1-48EBB1DC4742}" destId="{CAAD8DC2-E175-487A-9E32-38D9B919881E}" srcOrd="1" destOrd="0" presId="urn:microsoft.com/office/officeart/2016/7/layout/VerticalDownArrowProcess"/>
    <dgm:cxn modelId="{2C38B676-8E50-4ADA-8908-499ED2F8F89F}" type="presParOf" srcId="{75199864-9DBF-4D8D-AFC1-48EBB1DC4742}" destId="{2F34F080-740A-4042-A023-DF3A9BDBC25C}" srcOrd="2" destOrd="0" presId="urn:microsoft.com/office/officeart/2016/7/layout/VerticalDownArrowProcess"/>
    <dgm:cxn modelId="{AE089F8B-22CB-4A06-904D-1693EB1C9D77}" type="presParOf" srcId="{2F34F080-740A-4042-A023-DF3A9BDBC25C}" destId="{FEC4EB4B-1D6F-43C7-8483-B15B65AA1429}" srcOrd="0" destOrd="0" presId="urn:microsoft.com/office/officeart/2016/7/layout/VerticalDownArrowProcess"/>
    <dgm:cxn modelId="{C3ED478F-CC22-47BD-B545-5C24C249BB94}" type="presParOf" srcId="{2F34F080-740A-4042-A023-DF3A9BDBC25C}" destId="{4D642E64-2EA1-4DF6-BC1B-585F7FC08A8A}" srcOrd="1" destOrd="0" presId="urn:microsoft.com/office/officeart/2016/7/layout/VerticalDownArrowProcess"/>
    <dgm:cxn modelId="{CFD508D2-D917-4406-A03F-7D85C16361E7}" type="presParOf" srcId="{2F34F080-740A-4042-A023-DF3A9BDBC25C}" destId="{DC475560-E707-4B7B-A73B-3CC3134FF70D}" srcOrd="2" destOrd="0" presId="urn:microsoft.com/office/officeart/2016/7/layout/VerticalDownArrowProcess"/>
    <dgm:cxn modelId="{7F4CD34E-1D66-4A56-88E0-0173CC6C4413}" type="presParOf" srcId="{75199864-9DBF-4D8D-AFC1-48EBB1DC4742}" destId="{58A6672A-48BF-4285-B7F3-0C72BA08225D}" srcOrd="3" destOrd="0" presId="urn:microsoft.com/office/officeart/2016/7/layout/VerticalDownArrowProcess"/>
    <dgm:cxn modelId="{9BB8E70B-0378-47DD-A023-70715F455A79}" type="presParOf" srcId="{75199864-9DBF-4D8D-AFC1-48EBB1DC4742}" destId="{A0F3CF22-539E-488B-A1D1-665C76C23B8B}" srcOrd="4" destOrd="0" presId="urn:microsoft.com/office/officeart/2016/7/layout/VerticalDownArrowProcess"/>
    <dgm:cxn modelId="{866ECD62-075E-4E84-B904-FC4BD5673A01}" type="presParOf" srcId="{A0F3CF22-539E-488B-A1D1-665C76C23B8B}" destId="{7785BA87-4FDD-4D8E-AC65-571A34FE95DD}" srcOrd="0" destOrd="0" presId="urn:microsoft.com/office/officeart/2016/7/layout/VerticalDownArrowProcess"/>
    <dgm:cxn modelId="{5A978BA3-3BF0-4635-BDAE-8482AE6E3941}" type="presParOf" srcId="{A0F3CF22-539E-488B-A1D1-665C76C23B8B}" destId="{FC2AEA2F-E2B5-4E8E-9D91-92FD98E3B266}" srcOrd="1" destOrd="0" presId="urn:microsoft.com/office/officeart/2016/7/layout/VerticalDownArrowProcess"/>
    <dgm:cxn modelId="{6E532601-2056-4E27-8C5F-FC142C825FC2}" type="presParOf" srcId="{A0F3CF22-539E-488B-A1D1-665C76C23B8B}" destId="{1A5ACA30-7714-4D39-A2E1-66BD5733A944}" srcOrd="2" destOrd="0" presId="urn:microsoft.com/office/officeart/2016/7/layout/VerticalDownArrowProcess"/>
    <dgm:cxn modelId="{EA566222-E56C-4A0E-9314-A42928C3A49F}" type="presParOf" srcId="{75199864-9DBF-4D8D-AFC1-48EBB1DC4742}" destId="{31CD4F4A-153C-4604-ADFB-3337B7AC0E25}" srcOrd="5" destOrd="0" presId="urn:microsoft.com/office/officeart/2016/7/layout/VerticalDownArrowProcess"/>
    <dgm:cxn modelId="{FC9EF871-94C0-4E4E-9037-11EF32620CF6}" type="presParOf" srcId="{75199864-9DBF-4D8D-AFC1-48EBB1DC4742}" destId="{3BC50B2B-C05F-4D61-B77F-110CFAB60D65}" srcOrd="6" destOrd="0" presId="urn:microsoft.com/office/officeart/2016/7/layout/VerticalDownArrowProcess"/>
    <dgm:cxn modelId="{C91CFDC0-CE83-4F68-9E42-793D9A2C97E1}" type="presParOf" srcId="{3BC50B2B-C05F-4D61-B77F-110CFAB60D65}" destId="{283190EE-A210-4E0F-BE4A-D88EE22105EE}" srcOrd="0" destOrd="0" presId="urn:microsoft.com/office/officeart/2016/7/layout/VerticalDownArrowProcess"/>
    <dgm:cxn modelId="{06D967F8-075A-4642-867D-6B77AB4164BC}" type="presParOf" srcId="{3BC50B2B-C05F-4D61-B77F-110CFAB60D65}" destId="{CF043B01-FC97-48BE-9635-F439CD84C900}" srcOrd="1" destOrd="0" presId="urn:microsoft.com/office/officeart/2016/7/layout/VerticalDownArrowProcess"/>
    <dgm:cxn modelId="{07753EE5-9C21-4BF9-8BD6-E47FA45BD30D}" type="presParOf" srcId="{3BC50B2B-C05F-4D61-B77F-110CFAB60D65}" destId="{A5E3CF13-DF1E-486A-B6F9-C4B44AC6456F}" srcOrd="2" destOrd="0" presId="urn:microsoft.com/office/officeart/2016/7/layout/VerticalDownArrowProcess"/>
    <dgm:cxn modelId="{315AF1D7-03F6-4837-9C58-03F30D43C32D}" type="presParOf" srcId="{75199864-9DBF-4D8D-AFC1-48EBB1DC4742}" destId="{6C8D58FC-74C0-4360-BFDF-DE819DF8D822}" srcOrd="7" destOrd="0" presId="urn:microsoft.com/office/officeart/2016/7/layout/VerticalDownArrowProcess"/>
    <dgm:cxn modelId="{FA55E3F1-D88D-45B3-82F2-275F018984B4}" type="presParOf" srcId="{75199864-9DBF-4D8D-AFC1-48EBB1DC4742}" destId="{3FB80EDB-05B8-4380-98FA-9FD7EE525A71}" srcOrd="8" destOrd="0" presId="urn:microsoft.com/office/officeart/2016/7/layout/VerticalDownArrowProcess"/>
    <dgm:cxn modelId="{772B7792-C05A-4039-A3CF-878708269930}" type="presParOf" srcId="{3FB80EDB-05B8-4380-98FA-9FD7EE525A71}" destId="{7F01A6A8-AE4E-4040-B0A3-A61F467A2792}" srcOrd="0" destOrd="0" presId="urn:microsoft.com/office/officeart/2016/7/layout/VerticalDownArrowProcess"/>
    <dgm:cxn modelId="{5DE03531-7382-4921-A840-A39637FB43E6}" type="presParOf" srcId="{3FB80EDB-05B8-4380-98FA-9FD7EE525A71}" destId="{7FC741DC-B8F2-4441-947F-D1B3263EC5DB}" srcOrd="1" destOrd="0" presId="urn:microsoft.com/office/officeart/2016/7/layout/VerticalDownArrowProcess"/>
    <dgm:cxn modelId="{ADE611EF-2700-4423-BECC-3BA71A2A7AE8}" type="presParOf" srcId="{3FB80EDB-05B8-4380-98FA-9FD7EE525A71}" destId="{76DF3046-DB21-4D3F-B77B-089C8B14E689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2E7F843-73CF-46D6-B18E-9787B4A6F9B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5B6F373-0A17-42DF-9107-42552D36FE33}">
      <dgm:prSet/>
      <dgm:spPr/>
      <dgm:t>
        <a:bodyPr/>
        <a:lstStyle/>
        <a:p>
          <a:pPr>
            <a:defRPr cap="all"/>
          </a:pPr>
          <a:r>
            <a:rPr lang="en-US"/>
            <a:t>Career development</a:t>
          </a:r>
        </a:p>
      </dgm:t>
    </dgm:pt>
    <dgm:pt modelId="{4E119052-E1CB-40F0-99F6-7A2308D3B00D}" type="parTrans" cxnId="{C2A77365-4A83-4217-B9CA-60D9EE7455DC}">
      <dgm:prSet/>
      <dgm:spPr/>
      <dgm:t>
        <a:bodyPr/>
        <a:lstStyle/>
        <a:p>
          <a:endParaRPr lang="en-US"/>
        </a:p>
      </dgm:t>
    </dgm:pt>
    <dgm:pt modelId="{9CDE4A99-A555-475A-A821-75C9494FA533}" type="sibTrans" cxnId="{C2A77365-4A83-4217-B9CA-60D9EE7455DC}">
      <dgm:prSet/>
      <dgm:spPr/>
      <dgm:t>
        <a:bodyPr/>
        <a:lstStyle/>
        <a:p>
          <a:endParaRPr lang="en-US"/>
        </a:p>
      </dgm:t>
    </dgm:pt>
    <dgm:pt modelId="{D4A7C727-319A-4704-A9B9-BF17A996A2CA}">
      <dgm:prSet/>
      <dgm:spPr/>
      <dgm:t>
        <a:bodyPr/>
        <a:lstStyle/>
        <a:p>
          <a:pPr>
            <a:defRPr cap="all"/>
          </a:pPr>
          <a:r>
            <a:rPr lang="en-US"/>
            <a:t>Scholarship</a:t>
          </a:r>
        </a:p>
      </dgm:t>
    </dgm:pt>
    <dgm:pt modelId="{5245171C-5F6D-40F9-9234-1E6B163D9741}" type="parTrans" cxnId="{91F6525A-9710-487C-858D-5C9FAB2CF649}">
      <dgm:prSet/>
      <dgm:spPr/>
      <dgm:t>
        <a:bodyPr/>
        <a:lstStyle/>
        <a:p>
          <a:endParaRPr lang="en-US"/>
        </a:p>
      </dgm:t>
    </dgm:pt>
    <dgm:pt modelId="{1A8A9D06-9E2D-4E76-BB0C-547FD070C244}" type="sibTrans" cxnId="{91F6525A-9710-487C-858D-5C9FAB2CF649}">
      <dgm:prSet/>
      <dgm:spPr/>
      <dgm:t>
        <a:bodyPr/>
        <a:lstStyle/>
        <a:p>
          <a:endParaRPr lang="en-US"/>
        </a:p>
      </dgm:t>
    </dgm:pt>
    <dgm:pt modelId="{F53B9F77-4AC7-4D8A-951B-B48E32ADD7B0}">
      <dgm:prSet/>
      <dgm:spPr/>
      <dgm:t>
        <a:bodyPr/>
        <a:lstStyle/>
        <a:p>
          <a:pPr>
            <a:defRPr cap="all"/>
          </a:pPr>
          <a:r>
            <a:rPr lang="en-US"/>
            <a:t>leadership</a:t>
          </a:r>
        </a:p>
      </dgm:t>
    </dgm:pt>
    <dgm:pt modelId="{8C6BBEE4-EBD0-497C-B066-7CD6A8345D42}" type="parTrans" cxnId="{BD9E4E37-487E-4076-80CF-292C1FB9589B}">
      <dgm:prSet/>
      <dgm:spPr/>
      <dgm:t>
        <a:bodyPr/>
        <a:lstStyle/>
        <a:p>
          <a:endParaRPr lang="en-US"/>
        </a:p>
      </dgm:t>
    </dgm:pt>
    <dgm:pt modelId="{5227E0F4-2AEB-4926-8D86-D59A8E8B1CB3}" type="sibTrans" cxnId="{BD9E4E37-487E-4076-80CF-292C1FB9589B}">
      <dgm:prSet/>
      <dgm:spPr/>
      <dgm:t>
        <a:bodyPr/>
        <a:lstStyle/>
        <a:p>
          <a:endParaRPr lang="en-US"/>
        </a:p>
      </dgm:t>
    </dgm:pt>
    <dgm:pt modelId="{09C05910-77B2-4139-AFF5-B13C87A11422}" type="pres">
      <dgm:prSet presAssocID="{62E7F843-73CF-46D6-B18E-9787B4A6F9BC}" presName="root" presStyleCnt="0">
        <dgm:presLayoutVars>
          <dgm:dir/>
          <dgm:resizeHandles val="exact"/>
        </dgm:presLayoutVars>
      </dgm:prSet>
      <dgm:spPr/>
    </dgm:pt>
    <dgm:pt modelId="{839F702F-34A2-4247-BCB2-621FCAD9AC24}" type="pres">
      <dgm:prSet presAssocID="{D5B6F373-0A17-42DF-9107-42552D36FE33}" presName="compNode" presStyleCnt="0"/>
      <dgm:spPr/>
    </dgm:pt>
    <dgm:pt modelId="{4D7726DE-A651-4A13-B9EB-894EBC376C28}" type="pres">
      <dgm:prSet presAssocID="{D5B6F373-0A17-42DF-9107-42552D36FE33}" presName="iconBgRect" presStyleLbl="bgShp" presStyleIdx="0" presStyleCnt="3"/>
      <dgm:spPr/>
    </dgm:pt>
    <dgm:pt modelId="{E5F46E01-9A82-49FB-A6CC-A4DA92186F52}" type="pres">
      <dgm:prSet presAssocID="{D5B6F373-0A17-42DF-9107-42552D36FE3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DF143CE-C0DB-48FB-B59E-94B382AC881C}" type="pres">
      <dgm:prSet presAssocID="{D5B6F373-0A17-42DF-9107-42552D36FE33}" presName="spaceRect" presStyleCnt="0"/>
      <dgm:spPr/>
    </dgm:pt>
    <dgm:pt modelId="{B4DF2207-18C3-4E7C-B3F0-D7744F41A981}" type="pres">
      <dgm:prSet presAssocID="{D5B6F373-0A17-42DF-9107-42552D36FE33}" presName="textRect" presStyleLbl="revTx" presStyleIdx="0" presStyleCnt="3">
        <dgm:presLayoutVars>
          <dgm:chMax val="1"/>
          <dgm:chPref val="1"/>
        </dgm:presLayoutVars>
      </dgm:prSet>
      <dgm:spPr/>
    </dgm:pt>
    <dgm:pt modelId="{5358F849-0457-4109-AB96-3F1CFA764B94}" type="pres">
      <dgm:prSet presAssocID="{9CDE4A99-A555-475A-A821-75C9494FA533}" presName="sibTrans" presStyleCnt="0"/>
      <dgm:spPr/>
    </dgm:pt>
    <dgm:pt modelId="{51743F00-D07C-46DE-BD32-0FB67DEF7B58}" type="pres">
      <dgm:prSet presAssocID="{D4A7C727-319A-4704-A9B9-BF17A996A2CA}" presName="compNode" presStyleCnt="0"/>
      <dgm:spPr/>
    </dgm:pt>
    <dgm:pt modelId="{71D24943-F2DA-40B6-AF41-AFF8C4A1C34B}" type="pres">
      <dgm:prSet presAssocID="{D4A7C727-319A-4704-A9B9-BF17A996A2CA}" presName="iconBgRect" presStyleLbl="bgShp" presStyleIdx="1" presStyleCnt="3"/>
      <dgm:spPr/>
    </dgm:pt>
    <dgm:pt modelId="{207031F0-A880-41A3-9F81-E60649B74929}" type="pres">
      <dgm:prSet presAssocID="{D4A7C727-319A-4704-A9B9-BF17A996A2C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AAE7661E-83C1-4B95-B43F-F5D5A155D304}" type="pres">
      <dgm:prSet presAssocID="{D4A7C727-319A-4704-A9B9-BF17A996A2CA}" presName="spaceRect" presStyleCnt="0"/>
      <dgm:spPr/>
    </dgm:pt>
    <dgm:pt modelId="{276A6A8C-C9D6-4782-9FB5-5F30950502F6}" type="pres">
      <dgm:prSet presAssocID="{D4A7C727-319A-4704-A9B9-BF17A996A2CA}" presName="textRect" presStyleLbl="revTx" presStyleIdx="1" presStyleCnt="3">
        <dgm:presLayoutVars>
          <dgm:chMax val="1"/>
          <dgm:chPref val="1"/>
        </dgm:presLayoutVars>
      </dgm:prSet>
      <dgm:spPr/>
    </dgm:pt>
    <dgm:pt modelId="{7A428DCF-6B48-4399-855D-A47441F6086D}" type="pres">
      <dgm:prSet presAssocID="{1A8A9D06-9E2D-4E76-BB0C-547FD070C244}" presName="sibTrans" presStyleCnt="0"/>
      <dgm:spPr/>
    </dgm:pt>
    <dgm:pt modelId="{B214224C-B254-4D56-ABB0-FC63C1FC4BCB}" type="pres">
      <dgm:prSet presAssocID="{F53B9F77-4AC7-4D8A-951B-B48E32ADD7B0}" presName="compNode" presStyleCnt="0"/>
      <dgm:spPr/>
    </dgm:pt>
    <dgm:pt modelId="{04B3572E-CACE-46FB-929C-EAA6674C6C80}" type="pres">
      <dgm:prSet presAssocID="{F53B9F77-4AC7-4D8A-951B-B48E32ADD7B0}" presName="iconBgRect" presStyleLbl="bgShp" presStyleIdx="2" presStyleCnt="3"/>
      <dgm:spPr/>
    </dgm:pt>
    <dgm:pt modelId="{60F93A0D-938C-4C2E-BEE1-DDEEEAB625ED}" type="pres">
      <dgm:prSet presAssocID="{F53B9F77-4AC7-4D8A-951B-B48E32ADD7B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DD9D870B-9E15-452D-97E6-58967E820523}" type="pres">
      <dgm:prSet presAssocID="{F53B9F77-4AC7-4D8A-951B-B48E32ADD7B0}" presName="spaceRect" presStyleCnt="0"/>
      <dgm:spPr/>
    </dgm:pt>
    <dgm:pt modelId="{AABFE1EF-6FE5-4BD8-8F17-AA5530995DD8}" type="pres">
      <dgm:prSet presAssocID="{F53B9F77-4AC7-4D8A-951B-B48E32ADD7B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B3D2621-7615-4EDB-8071-7FD8F5372F46}" type="presOf" srcId="{D5B6F373-0A17-42DF-9107-42552D36FE33}" destId="{B4DF2207-18C3-4E7C-B3F0-D7744F41A981}" srcOrd="0" destOrd="0" presId="urn:microsoft.com/office/officeart/2018/5/layout/IconCircleLabelList"/>
    <dgm:cxn modelId="{29D99B30-2B82-4A75-81A5-F9BB7754B9AE}" type="presOf" srcId="{62E7F843-73CF-46D6-B18E-9787B4A6F9BC}" destId="{09C05910-77B2-4139-AFF5-B13C87A11422}" srcOrd="0" destOrd="0" presId="urn:microsoft.com/office/officeart/2018/5/layout/IconCircleLabelList"/>
    <dgm:cxn modelId="{BD9E4E37-487E-4076-80CF-292C1FB9589B}" srcId="{62E7F843-73CF-46D6-B18E-9787B4A6F9BC}" destId="{F53B9F77-4AC7-4D8A-951B-B48E32ADD7B0}" srcOrd="2" destOrd="0" parTransId="{8C6BBEE4-EBD0-497C-B066-7CD6A8345D42}" sibTransId="{5227E0F4-2AEB-4926-8D86-D59A8E8B1CB3}"/>
    <dgm:cxn modelId="{C2A77365-4A83-4217-B9CA-60D9EE7455DC}" srcId="{62E7F843-73CF-46D6-B18E-9787B4A6F9BC}" destId="{D5B6F373-0A17-42DF-9107-42552D36FE33}" srcOrd="0" destOrd="0" parTransId="{4E119052-E1CB-40F0-99F6-7A2308D3B00D}" sibTransId="{9CDE4A99-A555-475A-A821-75C9494FA533}"/>
    <dgm:cxn modelId="{DEA85A59-07D9-442F-AFFE-1B0209132C11}" type="presOf" srcId="{F53B9F77-4AC7-4D8A-951B-B48E32ADD7B0}" destId="{AABFE1EF-6FE5-4BD8-8F17-AA5530995DD8}" srcOrd="0" destOrd="0" presId="urn:microsoft.com/office/officeart/2018/5/layout/IconCircleLabelList"/>
    <dgm:cxn modelId="{91F6525A-9710-487C-858D-5C9FAB2CF649}" srcId="{62E7F843-73CF-46D6-B18E-9787B4A6F9BC}" destId="{D4A7C727-319A-4704-A9B9-BF17A996A2CA}" srcOrd="1" destOrd="0" parTransId="{5245171C-5F6D-40F9-9234-1E6B163D9741}" sibTransId="{1A8A9D06-9E2D-4E76-BB0C-547FD070C244}"/>
    <dgm:cxn modelId="{08DA43EA-9352-4213-9E0C-EAA1E92D0759}" type="presOf" srcId="{D4A7C727-319A-4704-A9B9-BF17A996A2CA}" destId="{276A6A8C-C9D6-4782-9FB5-5F30950502F6}" srcOrd="0" destOrd="0" presId="urn:microsoft.com/office/officeart/2018/5/layout/IconCircleLabelList"/>
    <dgm:cxn modelId="{02269717-F3BE-4149-A0C8-C14F33C0C78F}" type="presParOf" srcId="{09C05910-77B2-4139-AFF5-B13C87A11422}" destId="{839F702F-34A2-4247-BCB2-621FCAD9AC24}" srcOrd="0" destOrd="0" presId="urn:microsoft.com/office/officeart/2018/5/layout/IconCircleLabelList"/>
    <dgm:cxn modelId="{0B2122D5-BCA1-4410-AE9D-6801ADBF5BD8}" type="presParOf" srcId="{839F702F-34A2-4247-BCB2-621FCAD9AC24}" destId="{4D7726DE-A651-4A13-B9EB-894EBC376C28}" srcOrd="0" destOrd="0" presId="urn:microsoft.com/office/officeart/2018/5/layout/IconCircleLabelList"/>
    <dgm:cxn modelId="{995AFA2C-22DF-44A1-8B86-669297CCF340}" type="presParOf" srcId="{839F702F-34A2-4247-BCB2-621FCAD9AC24}" destId="{E5F46E01-9A82-49FB-A6CC-A4DA92186F52}" srcOrd="1" destOrd="0" presId="urn:microsoft.com/office/officeart/2018/5/layout/IconCircleLabelList"/>
    <dgm:cxn modelId="{9C2867EB-0CDD-4049-A9C9-14C7864B717F}" type="presParOf" srcId="{839F702F-34A2-4247-BCB2-621FCAD9AC24}" destId="{6DF143CE-C0DB-48FB-B59E-94B382AC881C}" srcOrd="2" destOrd="0" presId="urn:microsoft.com/office/officeart/2018/5/layout/IconCircleLabelList"/>
    <dgm:cxn modelId="{47938CB9-2101-42C8-BD12-199E2D6A05A5}" type="presParOf" srcId="{839F702F-34A2-4247-BCB2-621FCAD9AC24}" destId="{B4DF2207-18C3-4E7C-B3F0-D7744F41A981}" srcOrd="3" destOrd="0" presId="urn:microsoft.com/office/officeart/2018/5/layout/IconCircleLabelList"/>
    <dgm:cxn modelId="{BBC62658-061E-4D4E-854B-928D2262D538}" type="presParOf" srcId="{09C05910-77B2-4139-AFF5-B13C87A11422}" destId="{5358F849-0457-4109-AB96-3F1CFA764B94}" srcOrd="1" destOrd="0" presId="urn:microsoft.com/office/officeart/2018/5/layout/IconCircleLabelList"/>
    <dgm:cxn modelId="{104DBC57-DA26-4070-BDAC-02C289C40D4A}" type="presParOf" srcId="{09C05910-77B2-4139-AFF5-B13C87A11422}" destId="{51743F00-D07C-46DE-BD32-0FB67DEF7B58}" srcOrd="2" destOrd="0" presId="urn:microsoft.com/office/officeart/2018/5/layout/IconCircleLabelList"/>
    <dgm:cxn modelId="{6A78B1D2-7D21-4483-8839-C658C31CD255}" type="presParOf" srcId="{51743F00-D07C-46DE-BD32-0FB67DEF7B58}" destId="{71D24943-F2DA-40B6-AF41-AFF8C4A1C34B}" srcOrd="0" destOrd="0" presId="urn:microsoft.com/office/officeart/2018/5/layout/IconCircleLabelList"/>
    <dgm:cxn modelId="{8EE56110-28B8-4D5A-B15B-6CCDBD7482F9}" type="presParOf" srcId="{51743F00-D07C-46DE-BD32-0FB67DEF7B58}" destId="{207031F0-A880-41A3-9F81-E60649B74929}" srcOrd="1" destOrd="0" presId="urn:microsoft.com/office/officeart/2018/5/layout/IconCircleLabelList"/>
    <dgm:cxn modelId="{7B83F798-2CF8-4987-AE17-FD0EEF12FEE4}" type="presParOf" srcId="{51743F00-D07C-46DE-BD32-0FB67DEF7B58}" destId="{AAE7661E-83C1-4B95-B43F-F5D5A155D304}" srcOrd="2" destOrd="0" presId="urn:microsoft.com/office/officeart/2018/5/layout/IconCircleLabelList"/>
    <dgm:cxn modelId="{660618DC-5B78-40FF-AB9A-519F9701CE0C}" type="presParOf" srcId="{51743F00-D07C-46DE-BD32-0FB67DEF7B58}" destId="{276A6A8C-C9D6-4782-9FB5-5F30950502F6}" srcOrd="3" destOrd="0" presId="urn:microsoft.com/office/officeart/2018/5/layout/IconCircleLabelList"/>
    <dgm:cxn modelId="{557D9A66-1458-4626-B454-F9D7F2EA0426}" type="presParOf" srcId="{09C05910-77B2-4139-AFF5-B13C87A11422}" destId="{7A428DCF-6B48-4399-855D-A47441F6086D}" srcOrd="3" destOrd="0" presId="urn:microsoft.com/office/officeart/2018/5/layout/IconCircleLabelList"/>
    <dgm:cxn modelId="{DBCEE857-2FF5-4BD0-92A4-67B18485553D}" type="presParOf" srcId="{09C05910-77B2-4139-AFF5-B13C87A11422}" destId="{B214224C-B254-4D56-ABB0-FC63C1FC4BCB}" srcOrd="4" destOrd="0" presId="urn:microsoft.com/office/officeart/2018/5/layout/IconCircleLabelList"/>
    <dgm:cxn modelId="{3473F2F3-A931-42D6-83CB-0FF0973D409A}" type="presParOf" srcId="{B214224C-B254-4D56-ABB0-FC63C1FC4BCB}" destId="{04B3572E-CACE-46FB-929C-EAA6674C6C80}" srcOrd="0" destOrd="0" presId="urn:microsoft.com/office/officeart/2018/5/layout/IconCircleLabelList"/>
    <dgm:cxn modelId="{BB28BF7B-738D-4C71-ACAF-B3DAD73E5207}" type="presParOf" srcId="{B214224C-B254-4D56-ABB0-FC63C1FC4BCB}" destId="{60F93A0D-938C-4C2E-BEE1-DDEEEAB625ED}" srcOrd="1" destOrd="0" presId="urn:microsoft.com/office/officeart/2018/5/layout/IconCircleLabelList"/>
    <dgm:cxn modelId="{78589BD8-8617-400D-9247-75D5CD4F3CB5}" type="presParOf" srcId="{B214224C-B254-4D56-ABB0-FC63C1FC4BCB}" destId="{DD9D870B-9E15-452D-97E6-58967E820523}" srcOrd="2" destOrd="0" presId="urn:microsoft.com/office/officeart/2018/5/layout/IconCircleLabelList"/>
    <dgm:cxn modelId="{3BB5047F-2DEB-480A-AE57-986B91020178}" type="presParOf" srcId="{B214224C-B254-4D56-ABB0-FC63C1FC4BCB}" destId="{AABFE1EF-6FE5-4BD8-8F17-AA5530995DD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0E70F17-2773-4712-8272-2FF40DA510AD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2A791A9-44AC-4E1B-A2EE-D4445FB099C3}">
      <dgm:prSet/>
      <dgm:spPr/>
      <dgm:t>
        <a:bodyPr/>
        <a:lstStyle/>
        <a:p>
          <a:r>
            <a:rPr lang="en-US"/>
            <a:t>Develop and promote</a:t>
          </a:r>
        </a:p>
      </dgm:t>
    </dgm:pt>
    <dgm:pt modelId="{5326C683-9C00-4F8D-A258-CB0D9884105A}" type="parTrans" cxnId="{B3D3DDE5-29AB-4427-9366-AF5CD038A70D}">
      <dgm:prSet/>
      <dgm:spPr/>
      <dgm:t>
        <a:bodyPr/>
        <a:lstStyle/>
        <a:p>
          <a:endParaRPr lang="en-US"/>
        </a:p>
      </dgm:t>
    </dgm:pt>
    <dgm:pt modelId="{B29DD7A8-8F6B-4A82-A043-386DD37E2D46}" type="sibTrans" cxnId="{B3D3DDE5-29AB-4427-9366-AF5CD038A70D}">
      <dgm:prSet/>
      <dgm:spPr/>
      <dgm:t>
        <a:bodyPr/>
        <a:lstStyle/>
        <a:p>
          <a:endParaRPr lang="en-US"/>
        </a:p>
      </dgm:t>
    </dgm:pt>
    <dgm:pt modelId="{92C38DE1-A580-410F-B90B-B84B804729C0}">
      <dgm:prSet/>
      <dgm:spPr/>
      <dgm:t>
        <a:bodyPr/>
        <a:lstStyle/>
        <a:p>
          <a:r>
            <a:rPr lang="en-US"/>
            <a:t>Develop and promote expertise in knowledge, skills, and attitudes in sp/actor-based simulation</a:t>
          </a:r>
        </a:p>
      </dgm:t>
    </dgm:pt>
    <dgm:pt modelId="{912B0A2F-B4E2-46EC-BDD6-191C0570EE78}" type="parTrans" cxnId="{9178553F-C6F7-4E50-BD2B-9A3069C3D10B}">
      <dgm:prSet/>
      <dgm:spPr/>
      <dgm:t>
        <a:bodyPr/>
        <a:lstStyle/>
        <a:p>
          <a:endParaRPr lang="en-US"/>
        </a:p>
      </dgm:t>
    </dgm:pt>
    <dgm:pt modelId="{B2E6D01C-CC85-4BC7-A423-73D3D1441FFA}" type="sibTrans" cxnId="{9178553F-C6F7-4E50-BD2B-9A3069C3D10B}">
      <dgm:prSet/>
      <dgm:spPr/>
      <dgm:t>
        <a:bodyPr/>
        <a:lstStyle/>
        <a:p>
          <a:endParaRPr lang="en-US"/>
        </a:p>
      </dgm:t>
    </dgm:pt>
    <dgm:pt modelId="{6EF48707-95E2-4091-BBD4-673B7DCBDA06}">
      <dgm:prSet/>
      <dgm:spPr/>
      <dgm:t>
        <a:bodyPr/>
        <a:lstStyle/>
        <a:p>
          <a:r>
            <a:rPr lang="en-US"/>
            <a:t>Develop and promote</a:t>
          </a:r>
        </a:p>
      </dgm:t>
    </dgm:pt>
    <dgm:pt modelId="{CE3D03E4-5B89-4404-88F5-663337CBAF33}" type="parTrans" cxnId="{F38AECD4-298E-477E-8063-8F6D8BE9226E}">
      <dgm:prSet/>
      <dgm:spPr/>
      <dgm:t>
        <a:bodyPr/>
        <a:lstStyle/>
        <a:p>
          <a:endParaRPr lang="en-US"/>
        </a:p>
      </dgm:t>
    </dgm:pt>
    <dgm:pt modelId="{72BBC380-E06E-44F3-8C7B-8815EF97B8CC}" type="sibTrans" cxnId="{F38AECD4-298E-477E-8063-8F6D8BE9226E}">
      <dgm:prSet/>
      <dgm:spPr/>
      <dgm:t>
        <a:bodyPr/>
        <a:lstStyle/>
        <a:p>
          <a:endParaRPr lang="en-US"/>
        </a:p>
      </dgm:t>
    </dgm:pt>
    <dgm:pt modelId="{CD72ED9D-7065-4984-ACC6-B49E3724F461}">
      <dgm:prSet/>
      <dgm:spPr/>
      <dgm:t>
        <a:bodyPr/>
        <a:lstStyle/>
        <a:p>
          <a:r>
            <a:rPr lang="en-US"/>
            <a:t>Develop and promote expertise in theories, principles, and processes of education and assessment relevant to the context of nursing practice. </a:t>
          </a:r>
        </a:p>
      </dgm:t>
    </dgm:pt>
    <dgm:pt modelId="{5A6187C7-98F5-4A85-9026-39D15E79DD11}" type="parTrans" cxnId="{B7A3A342-FC94-451C-A5F6-C89B5A571423}">
      <dgm:prSet/>
      <dgm:spPr/>
      <dgm:t>
        <a:bodyPr/>
        <a:lstStyle/>
        <a:p>
          <a:endParaRPr lang="en-US"/>
        </a:p>
      </dgm:t>
    </dgm:pt>
    <dgm:pt modelId="{562F6142-F694-4B92-A010-1A866C0BC9DD}" type="sibTrans" cxnId="{B7A3A342-FC94-451C-A5F6-C89B5A571423}">
      <dgm:prSet/>
      <dgm:spPr/>
      <dgm:t>
        <a:bodyPr/>
        <a:lstStyle/>
        <a:p>
          <a:endParaRPr lang="en-US"/>
        </a:p>
      </dgm:t>
    </dgm:pt>
    <dgm:pt modelId="{3E9F24FC-53F3-4988-AB2F-14DEE192AADB}">
      <dgm:prSet/>
      <dgm:spPr/>
      <dgm:t>
        <a:bodyPr/>
        <a:lstStyle/>
        <a:p>
          <a:r>
            <a:rPr lang="en-US"/>
            <a:t>Maintain</a:t>
          </a:r>
        </a:p>
      </dgm:t>
    </dgm:pt>
    <dgm:pt modelId="{4187FCBB-56AE-4FE7-8090-21093750E9F8}" type="parTrans" cxnId="{0838E465-81C5-4656-BB95-CD17600DC29A}">
      <dgm:prSet/>
      <dgm:spPr/>
      <dgm:t>
        <a:bodyPr/>
        <a:lstStyle/>
        <a:p>
          <a:endParaRPr lang="en-US"/>
        </a:p>
      </dgm:t>
    </dgm:pt>
    <dgm:pt modelId="{75EFD2E7-5B01-436D-9B38-64362E0708DA}" type="sibTrans" cxnId="{0838E465-81C5-4656-BB95-CD17600DC29A}">
      <dgm:prSet/>
      <dgm:spPr/>
      <dgm:t>
        <a:bodyPr/>
        <a:lstStyle/>
        <a:p>
          <a:endParaRPr lang="en-US"/>
        </a:p>
      </dgm:t>
    </dgm:pt>
    <dgm:pt modelId="{80B27C81-A7F6-4BB5-BF0A-4045C6DDBA1B}">
      <dgm:prSet/>
      <dgm:spPr/>
      <dgm:t>
        <a:bodyPr/>
        <a:lstStyle/>
        <a:p>
          <a:r>
            <a:rPr lang="en-US"/>
            <a:t>Maintain membership in professional simulation organizations (ASPE, INACSL, SSiH, etc)</a:t>
          </a:r>
        </a:p>
      </dgm:t>
    </dgm:pt>
    <dgm:pt modelId="{A6AE0FF3-2B20-41B1-A554-0F7C0EEA5F99}" type="parTrans" cxnId="{D36CA82D-7EE8-467E-BADC-C0E6BB1443F5}">
      <dgm:prSet/>
      <dgm:spPr/>
      <dgm:t>
        <a:bodyPr/>
        <a:lstStyle/>
        <a:p>
          <a:endParaRPr lang="en-US"/>
        </a:p>
      </dgm:t>
    </dgm:pt>
    <dgm:pt modelId="{F0CBFC8C-BCDE-4A74-A834-D88A595AD15D}" type="sibTrans" cxnId="{D36CA82D-7EE8-467E-BADC-C0E6BB1443F5}">
      <dgm:prSet/>
      <dgm:spPr/>
      <dgm:t>
        <a:bodyPr/>
        <a:lstStyle/>
        <a:p>
          <a:endParaRPr lang="en-US"/>
        </a:p>
      </dgm:t>
    </dgm:pt>
    <dgm:pt modelId="{5D25266E-803B-4B00-893C-AB3A064105CD}">
      <dgm:prSet/>
      <dgm:spPr/>
      <dgm:t>
        <a:bodyPr/>
        <a:lstStyle/>
        <a:p>
          <a:r>
            <a:rPr lang="en-US"/>
            <a:t>Encourage</a:t>
          </a:r>
        </a:p>
      </dgm:t>
    </dgm:pt>
    <dgm:pt modelId="{D232671E-6125-4A1F-B1EA-D35FF2DA526E}" type="parTrans" cxnId="{556CA72B-9F0A-466F-BB83-4072B8E289FA}">
      <dgm:prSet/>
      <dgm:spPr/>
      <dgm:t>
        <a:bodyPr/>
        <a:lstStyle/>
        <a:p>
          <a:endParaRPr lang="en-US"/>
        </a:p>
      </dgm:t>
    </dgm:pt>
    <dgm:pt modelId="{F0E2FF5B-96AB-48BC-AF64-D0B0495C55F5}" type="sibTrans" cxnId="{556CA72B-9F0A-466F-BB83-4072B8E289FA}">
      <dgm:prSet/>
      <dgm:spPr/>
      <dgm:t>
        <a:bodyPr/>
        <a:lstStyle/>
        <a:p>
          <a:endParaRPr lang="en-US"/>
        </a:p>
      </dgm:t>
    </dgm:pt>
    <dgm:pt modelId="{7F59CA13-0387-4506-BB7C-CC1B2CB1D041}">
      <dgm:prSet/>
      <dgm:spPr/>
      <dgm:t>
        <a:bodyPr/>
        <a:lstStyle/>
        <a:p>
          <a:r>
            <a:rPr lang="en-US"/>
            <a:t>Encourage educational opportunities (conferences, workshops)</a:t>
          </a:r>
        </a:p>
      </dgm:t>
    </dgm:pt>
    <dgm:pt modelId="{C110DE20-8735-480B-A52E-CCB36D0FF725}" type="parTrans" cxnId="{2C582B7A-3931-424E-893C-E9D8F38D1E37}">
      <dgm:prSet/>
      <dgm:spPr/>
      <dgm:t>
        <a:bodyPr/>
        <a:lstStyle/>
        <a:p>
          <a:endParaRPr lang="en-US"/>
        </a:p>
      </dgm:t>
    </dgm:pt>
    <dgm:pt modelId="{24FA44DA-1580-44EA-B8E6-1EAF50057035}" type="sibTrans" cxnId="{2C582B7A-3931-424E-893C-E9D8F38D1E37}">
      <dgm:prSet/>
      <dgm:spPr/>
      <dgm:t>
        <a:bodyPr/>
        <a:lstStyle/>
        <a:p>
          <a:endParaRPr lang="en-US"/>
        </a:p>
      </dgm:t>
    </dgm:pt>
    <dgm:pt modelId="{7E68F612-FCAA-40B2-8098-8DFF79521AD3}">
      <dgm:prSet/>
      <dgm:spPr/>
      <dgm:t>
        <a:bodyPr/>
        <a:lstStyle/>
        <a:p>
          <a:r>
            <a:rPr lang="en-US"/>
            <a:t>Develop</a:t>
          </a:r>
        </a:p>
      </dgm:t>
    </dgm:pt>
    <dgm:pt modelId="{D7969DCB-282B-4AB9-A587-24579054B58C}" type="parTrans" cxnId="{ADFC4B42-D2B5-4614-9E93-A6BC8F0F964A}">
      <dgm:prSet/>
      <dgm:spPr/>
      <dgm:t>
        <a:bodyPr/>
        <a:lstStyle/>
        <a:p>
          <a:endParaRPr lang="en-US"/>
        </a:p>
      </dgm:t>
    </dgm:pt>
    <dgm:pt modelId="{297A6ED1-9C96-495D-A98C-0233DE29F5DB}" type="sibTrans" cxnId="{ADFC4B42-D2B5-4614-9E93-A6BC8F0F964A}">
      <dgm:prSet/>
      <dgm:spPr/>
      <dgm:t>
        <a:bodyPr/>
        <a:lstStyle/>
        <a:p>
          <a:endParaRPr lang="en-US"/>
        </a:p>
      </dgm:t>
    </dgm:pt>
    <dgm:pt modelId="{EB4E6216-78BC-4E2C-B6FE-2136FA7974D0}">
      <dgm:prSet/>
      <dgm:spPr/>
      <dgm:t>
        <a:bodyPr/>
        <a:lstStyle/>
        <a:p>
          <a:r>
            <a:rPr lang="en-US"/>
            <a:t>Develop personal management skills (time management, wellness strategies, career planning)</a:t>
          </a:r>
        </a:p>
      </dgm:t>
    </dgm:pt>
    <dgm:pt modelId="{62425ADA-AEE1-4034-8037-6AA4F2D83C10}" type="parTrans" cxnId="{9F1C3C7A-2E57-4642-BD1D-29E7FEE30ACF}">
      <dgm:prSet/>
      <dgm:spPr/>
      <dgm:t>
        <a:bodyPr/>
        <a:lstStyle/>
        <a:p>
          <a:endParaRPr lang="en-US"/>
        </a:p>
      </dgm:t>
    </dgm:pt>
    <dgm:pt modelId="{5E64DFB7-5C2A-4CB4-9713-2982829BF295}" type="sibTrans" cxnId="{9F1C3C7A-2E57-4642-BD1D-29E7FEE30ACF}">
      <dgm:prSet/>
      <dgm:spPr/>
      <dgm:t>
        <a:bodyPr/>
        <a:lstStyle/>
        <a:p>
          <a:endParaRPr lang="en-US"/>
        </a:p>
      </dgm:t>
    </dgm:pt>
    <dgm:pt modelId="{491BCAAE-B0AD-40AA-BE10-74273CDCE9EF}">
      <dgm:prSet/>
      <dgm:spPr/>
      <dgm:t>
        <a:bodyPr/>
        <a:lstStyle/>
        <a:p>
          <a:r>
            <a:rPr lang="en-US"/>
            <a:t>Seek out</a:t>
          </a:r>
        </a:p>
      </dgm:t>
    </dgm:pt>
    <dgm:pt modelId="{196E37E3-87D0-4F56-BE76-FA7B5D6E84BD}" type="parTrans" cxnId="{B4914FCC-01DA-406C-B436-8EFE3F2D0199}">
      <dgm:prSet/>
      <dgm:spPr/>
      <dgm:t>
        <a:bodyPr/>
        <a:lstStyle/>
        <a:p>
          <a:endParaRPr lang="en-US"/>
        </a:p>
      </dgm:t>
    </dgm:pt>
    <dgm:pt modelId="{C5BE2FD4-77F8-4496-A2F3-A8CA760C18A9}" type="sibTrans" cxnId="{B4914FCC-01DA-406C-B436-8EFE3F2D0199}">
      <dgm:prSet/>
      <dgm:spPr/>
      <dgm:t>
        <a:bodyPr/>
        <a:lstStyle/>
        <a:p>
          <a:endParaRPr lang="en-US"/>
        </a:p>
      </dgm:t>
    </dgm:pt>
    <dgm:pt modelId="{7B312F77-956B-4329-B5D0-EE8CF963E270}">
      <dgm:prSet/>
      <dgm:spPr/>
      <dgm:t>
        <a:bodyPr/>
        <a:lstStyle/>
        <a:p>
          <a:r>
            <a:rPr lang="en-US"/>
            <a:t>Seek out career mentoring</a:t>
          </a:r>
        </a:p>
      </dgm:t>
    </dgm:pt>
    <dgm:pt modelId="{17F937B1-AB07-4C93-924F-7DFA34673EFC}" type="parTrans" cxnId="{A2B68B5C-229D-4647-A5DF-70618E20F371}">
      <dgm:prSet/>
      <dgm:spPr/>
      <dgm:t>
        <a:bodyPr/>
        <a:lstStyle/>
        <a:p>
          <a:endParaRPr lang="en-US"/>
        </a:p>
      </dgm:t>
    </dgm:pt>
    <dgm:pt modelId="{AB5887FD-1E8C-444C-86FA-D9DD9E295817}" type="sibTrans" cxnId="{A2B68B5C-229D-4647-A5DF-70618E20F371}">
      <dgm:prSet/>
      <dgm:spPr/>
      <dgm:t>
        <a:bodyPr/>
        <a:lstStyle/>
        <a:p>
          <a:endParaRPr lang="en-US"/>
        </a:p>
      </dgm:t>
    </dgm:pt>
    <dgm:pt modelId="{3CF43732-C30D-40E9-AE81-894533C9B545}" type="pres">
      <dgm:prSet presAssocID="{50E70F17-2773-4712-8272-2FF40DA510AD}" presName="Name0" presStyleCnt="0">
        <dgm:presLayoutVars>
          <dgm:dir/>
          <dgm:animLvl val="lvl"/>
          <dgm:resizeHandles val="exact"/>
        </dgm:presLayoutVars>
      </dgm:prSet>
      <dgm:spPr/>
    </dgm:pt>
    <dgm:pt modelId="{B27FBA5B-2512-4B85-8828-31DB46B46DD8}" type="pres">
      <dgm:prSet presAssocID="{62A791A9-44AC-4E1B-A2EE-D4445FB099C3}" presName="linNode" presStyleCnt="0"/>
      <dgm:spPr/>
    </dgm:pt>
    <dgm:pt modelId="{4368A970-D90B-48AC-B22A-342437B90B3C}" type="pres">
      <dgm:prSet presAssocID="{62A791A9-44AC-4E1B-A2EE-D4445FB099C3}" presName="parentText" presStyleLbl="alignNode1" presStyleIdx="0" presStyleCnt="6">
        <dgm:presLayoutVars>
          <dgm:chMax val="1"/>
          <dgm:bulletEnabled/>
        </dgm:presLayoutVars>
      </dgm:prSet>
      <dgm:spPr/>
    </dgm:pt>
    <dgm:pt modelId="{4A9AE122-49B4-45A5-AA9F-EE0A13EB4F63}" type="pres">
      <dgm:prSet presAssocID="{62A791A9-44AC-4E1B-A2EE-D4445FB099C3}" presName="descendantText" presStyleLbl="alignAccFollowNode1" presStyleIdx="0" presStyleCnt="6">
        <dgm:presLayoutVars>
          <dgm:bulletEnabled/>
        </dgm:presLayoutVars>
      </dgm:prSet>
      <dgm:spPr/>
    </dgm:pt>
    <dgm:pt modelId="{0C6FA6F9-4F88-4FAA-9E70-D3567C745F63}" type="pres">
      <dgm:prSet presAssocID="{B29DD7A8-8F6B-4A82-A043-386DD37E2D46}" presName="sp" presStyleCnt="0"/>
      <dgm:spPr/>
    </dgm:pt>
    <dgm:pt modelId="{C5FBF7E0-90D2-48EA-B3A6-46986546152C}" type="pres">
      <dgm:prSet presAssocID="{6EF48707-95E2-4091-BBD4-673B7DCBDA06}" presName="linNode" presStyleCnt="0"/>
      <dgm:spPr/>
    </dgm:pt>
    <dgm:pt modelId="{32A2B62F-98C8-4800-8E31-E395DD9753C2}" type="pres">
      <dgm:prSet presAssocID="{6EF48707-95E2-4091-BBD4-673B7DCBDA06}" presName="parentText" presStyleLbl="alignNode1" presStyleIdx="1" presStyleCnt="6">
        <dgm:presLayoutVars>
          <dgm:chMax val="1"/>
          <dgm:bulletEnabled/>
        </dgm:presLayoutVars>
      </dgm:prSet>
      <dgm:spPr/>
    </dgm:pt>
    <dgm:pt modelId="{4BAE0F0D-6873-4270-B368-51CD8FCA6EDB}" type="pres">
      <dgm:prSet presAssocID="{6EF48707-95E2-4091-BBD4-673B7DCBDA06}" presName="descendantText" presStyleLbl="alignAccFollowNode1" presStyleIdx="1" presStyleCnt="6">
        <dgm:presLayoutVars>
          <dgm:bulletEnabled/>
        </dgm:presLayoutVars>
      </dgm:prSet>
      <dgm:spPr/>
    </dgm:pt>
    <dgm:pt modelId="{708792B1-A916-4673-B5A5-7EA476998D60}" type="pres">
      <dgm:prSet presAssocID="{72BBC380-E06E-44F3-8C7B-8815EF97B8CC}" presName="sp" presStyleCnt="0"/>
      <dgm:spPr/>
    </dgm:pt>
    <dgm:pt modelId="{D2F5E39D-17B0-4799-B1D3-685AA0E70FBD}" type="pres">
      <dgm:prSet presAssocID="{3E9F24FC-53F3-4988-AB2F-14DEE192AADB}" presName="linNode" presStyleCnt="0"/>
      <dgm:spPr/>
    </dgm:pt>
    <dgm:pt modelId="{C8ABB60D-02FD-4BFA-B7A4-B7F362FAF100}" type="pres">
      <dgm:prSet presAssocID="{3E9F24FC-53F3-4988-AB2F-14DEE192AADB}" presName="parentText" presStyleLbl="alignNode1" presStyleIdx="2" presStyleCnt="6">
        <dgm:presLayoutVars>
          <dgm:chMax val="1"/>
          <dgm:bulletEnabled/>
        </dgm:presLayoutVars>
      </dgm:prSet>
      <dgm:spPr/>
    </dgm:pt>
    <dgm:pt modelId="{FE636476-BBF1-4BB1-8FD0-F04051B393DE}" type="pres">
      <dgm:prSet presAssocID="{3E9F24FC-53F3-4988-AB2F-14DEE192AADB}" presName="descendantText" presStyleLbl="alignAccFollowNode1" presStyleIdx="2" presStyleCnt="6">
        <dgm:presLayoutVars>
          <dgm:bulletEnabled/>
        </dgm:presLayoutVars>
      </dgm:prSet>
      <dgm:spPr/>
    </dgm:pt>
    <dgm:pt modelId="{EF72C35B-6834-44FA-B2C0-3B75BE70955C}" type="pres">
      <dgm:prSet presAssocID="{75EFD2E7-5B01-436D-9B38-64362E0708DA}" presName="sp" presStyleCnt="0"/>
      <dgm:spPr/>
    </dgm:pt>
    <dgm:pt modelId="{48173764-2E5A-4C3D-AEF3-0675CEF25035}" type="pres">
      <dgm:prSet presAssocID="{5D25266E-803B-4B00-893C-AB3A064105CD}" presName="linNode" presStyleCnt="0"/>
      <dgm:spPr/>
    </dgm:pt>
    <dgm:pt modelId="{77EEA6D1-EAB2-40E7-9128-E6B72F1FF4BF}" type="pres">
      <dgm:prSet presAssocID="{5D25266E-803B-4B00-893C-AB3A064105CD}" presName="parentText" presStyleLbl="alignNode1" presStyleIdx="3" presStyleCnt="6">
        <dgm:presLayoutVars>
          <dgm:chMax val="1"/>
          <dgm:bulletEnabled/>
        </dgm:presLayoutVars>
      </dgm:prSet>
      <dgm:spPr/>
    </dgm:pt>
    <dgm:pt modelId="{43CFA756-3709-4C83-85CF-7F47AF575461}" type="pres">
      <dgm:prSet presAssocID="{5D25266E-803B-4B00-893C-AB3A064105CD}" presName="descendantText" presStyleLbl="alignAccFollowNode1" presStyleIdx="3" presStyleCnt="6">
        <dgm:presLayoutVars>
          <dgm:bulletEnabled/>
        </dgm:presLayoutVars>
      </dgm:prSet>
      <dgm:spPr/>
    </dgm:pt>
    <dgm:pt modelId="{D44EC86D-A807-4919-9AE6-6FED514AFCD0}" type="pres">
      <dgm:prSet presAssocID="{F0E2FF5B-96AB-48BC-AF64-D0B0495C55F5}" presName="sp" presStyleCnt="0"/>
      <dgm:spPr/>
    </dgm:pt>
    <dgm:pt modelId="{9AF4B798-1E79-4786-865B-318AA0484E16}" type="pres">
      <dgm:prSet presAssocID="{7E68F612-FCAA-40B2-8098-8DFF79521AD3}" presName="linNode" presStyleCnt="0"/>
      <dgm:spPr/>
    </dgm:pt>
    <dgm:pt modelId="{337E9167-03E8-4ED3-AD47-1A3276C308AF}" type="pres">
      <dgm:prSet presAssocID="{7E68F612-FCAA-40B2-8098-8DFF79521AD3}" presName="parentText" presStyleLbl="alignNode1" presStyleIdx="4" presStyleCnt="6">
        <dgm:presLayoutVars>
          <dgm:chMax val="1"/>
          <dgm:bulletEnabled/>
        </dgm:presLayoutVars>
      </dgm:prSet>
      <dgm:spPr/>
    </dgm:pt>
    <dgm:pt modelId="{5CDFABD6-6449-4379-AA67-E207C2356A68}" type="pres">
      <dgm:prSet presAssocID="{7E68F612-FCAA-40B2-8098-8DFF79521AD3}" presName="descendantText" presStyleLbl="alignAccFollowNode1" presStyleIdx="4" presStyleCnt="6">
        <dgm:presLayoutVars>
          <dgm:bulletEnabled/>
        </dgm:presLayoutVars>
      </dgm:prSet>
      <dgm:spPr/>
    </dgm:pt>
    <dgm:pt modelId="{FB67DC3F-9FEB-4435-845F-4765847F96EB}" type="pres">
      <dgm:prSet presAssocID="{297A6ED1-9C96-495D-A98C-0233DE29F5DB}" presName="sp" presStyleCnt="0"/>
      <dgm:spPr/>
    </dgm:pt>
    <dgm:pt modelId="{1AD4B1E2-F62A-478E-9EFD-C90F3C7C7EF0}" type="pres">
      <dgm:prSet presAssocID="{491BCAAE-B0AD-40AA-BE10-74273CDCE9EF}" presName="linNode" presStyleCnt="0"/>
      <dgm:spPr/>
    </dgm:pt>
    <dgm:pt modelId="{5A999FA8-2A5A-418A-8C71-66A84AFDF08E}" type="pres">
      <dgm:prSet presAssocID="{491BCAAE-B0AD-40AA-BE10-74273CDCE9EF}" presName="parentText" presStyleLbl="alignNode1" presStyleIdx="5" presStyleCnt="6">
        <dgm:presLayoutVars>
          <dgm:chMax val="1"/>
          <dgm:bulletEnabled/>
        </dgm:presLayoutVars>
      </dgm:prSet>
      <dgm:spPr/>
    </dgm:pt>
    <dgm:pt modelId="{70856143-3417-4885-8306-E583C94E6833}" type="pres">
      <dgm:prSet presAssocID="{491BCAAE-B0AD-40AA-BE10-74273CDCE9EF}" presName="descendantText" presStyleLbl="alignAccFollowNode1" presStyleIdx="5" presStyleCnt="6">
        <dgm:presLayoutVars>
          <dgm:bulletEnabled/>
        </dgm:presLayoutVars>
      </dgm:prSet>
      <dgm:spPr/>
    </dgm:pt>
  </dgm:ptLst>
  <dgm:cxnLst>
    <dgm:cxn modelId="{2E984103-8881-402C-AFD5-BDAA906DA5CF}" type="presOf" srcId="{50E70F17-2773-4712-8272-2FF40DA510AD}" destId="{3CF43732-C30D-40E9-AE81-894533C9B545}" srcOrd="0" destOrd="0" presId="urn:microsoft.com/office/officeart/2016/7/layout/VerticalSolidActionList"/>
    <dgm:cxn modelId="{97BDD504-2CBA-41B2-B93A-54D252646E58}" type="presOf" srcId="{CD72ED9D-7065-4984-ACC6-B49E3724F461}" destId="{4BAE0F0D-6873-4270-B368-51CD8FCA6EDB}" srcOrd="0" destOrd="0" presId="urn:microsoft.com/office/officeart/2016/7/layout/VerticalSolidActionList"/>
    <dgm:cxn modelId="{E613840B-4215-4532-B89B-943CD5B6B5BE}" type="presOf" srcId="{3E9F24FC-53F3-4988-AB2F-14DEE192AADB}" destId="{C8ABB60D-02FD-4BFA-B7A4-B7F362FAF100}" srcOrd="0" destOrd="0" presId="urn:microsoft.com/office/officeart/2016/7/layout/VerticalSolidActionList"/>
    <dgm:cxn modelId="{0ACD2810-2C24-4A6D-BE61-03F6A2824E39}" type="presOf" srcId="{6EF48707-95E2-4091-BBD4-673B7DCBDA06}" destId="{32A2B62F-98C8-4800-8E31-E395DD9753C2}" srcOrd="0" destOrd="0" presId="urn:microsoft.com/office/officeart/2016/7/layout/VerticalSolidActionList"/>
    <dgm:cxn modelId="{4AB6D81C-3B81-4E4B-8764-E64F95A5DE01}" type="presOf" srcId="{92C38DE1-A580-410F-B90B-B84B804729C0}" destId="{4A9AE122-49B4-45A5-AA9F-EE0A13EB4F63}" srcOrd="0" destOrd="0" presId="urn:microsoft.com/office/officeart/2016/7/layout/VerticalSolidActionList"/>
    <dgm:cxn modelId="{556CA72B-9F0A-466F-BB83-4072B8E289FA}" srcId="{50E70F17-2773-4712-8272-2FF40DA510AD}" destId="{5D25266E-803B-4B00-893C-AB3A064105CD}" srcOrd="3" destOrd="0" parTransId="{D232671E-6125-4A1F-B1EA-D35FF2DA526E}" sibTransId="{F0E2FF5B-96AB-48BC-AF64-D0B0495C55F5}"/>
    <dgm:cxn modelId="{D36CA82D-7EE8-467E-BADC-C0E6BB1443F5}" srcId="{3E9F24FC-53F3-4988-AB2F-14DEE192AADB}" destId="{80B27C81-A7F6-4BB5-BF0A-4045C6DDBA1B}" srcOrd="0" destOrd="0" parTransId="{A6AE0FF3-2B20-41B1-A554-0F7C0EEA5F99}" sibTransId="{F0CBFC8C-BCDE-4A74-A834-D88A595AD15D}"/>
    <dgm:cxn modelId="{9178553F-C6F7-4E50-BD2B-9A3069C3D10B}" srcId="{62A791A9-44AC-4E1B-A2EE-D4445FB099C3}" destId="{92C38DE1-A580-410F-B90B-B84B804729C0}" srcOrd="0" destOrd="0" parTransId="{912B0A2F-B4E2-46EC-BDD6-191C0570EE78}" sibTransId="{B2E6D01C-CC85-4BC7-A423-73D3D1441FFA}"/>
    <dgm:cxn modelId="{A2B68B5C-229D-4647-A5DF-70618E20F371}" srcId="{491BCAAE-B0AD-40AA-BE10-74273CDCE9EF}" destId="{7B312F77-956B-4329-B5D0-EE8CF963E270}" srcOrd="0" destOrd="0" parTransId="{17F937B1-AB07-4C93-924F-7DFA34673EFC}" sibTransId="{AB5887FD-1E8C-444C-86FA-D9DD9E295817}"/>
    <dgm:cxn modelId="{ADFC4B42-D2B5-4614-9E93-A6BC8F0F964A}" srcId="{50E70F17-2773-4712-8272-2FF40DA510AD}" destId="{7E68F612-FCAA-40B2-8098-8DFF79521AD3}" srcOrd="4" destOrd="0" parTransId="{D7969DCB-282B-4AB9-A587-24579054B58C}" sibTransId="{297A6ED1-9C96-495D-A98C-0233DE29F5DB}"/>
    <dgm:cxn modelId="{B7A3A342-FC94-451C-A5F6-C89B5A571423}" srcId="{6EF48707-95E2-4091-BBD4-673B7DCBDA06}" destId="{CD72ED9D-7065-4984-ACC6-B49E3724F461}" srcOrd="0" destOrd="0" parTransId="{5A6187C7-98F5-4A85-9026-39D15E79DD11}" sibTransId="{562F6142-F694-4B92-A010-1A866C0BC9DD}"/>
    <dgm:cxn modelId="{0838E465-81C5-4656-BB95-CD17600DC29A}" srcId="{50E70F17-2773-4712-8272-2FF40DA510AD}" destId="{3E9F24FC-53F3-4988-AB2F-14DEE192AADB}" srcOrd="2" destOrd="0" parTransId="{4187FCBB-56AE-4FE7-8090-21093750E9F8}" sibTransId="{75EFD2E7-5B01-436D-9B38-64362E0708DA}"/>
    <dgm:cxn modelId="{2C582B7A-3931-424E-893C-E9D8F38D1E37}" srcId="{5D25266E-803B-4B00-893C-AB3A064105CD}" destId="{7F59CA13-0387-4506-BB7C-CC1B2CB1D041}" srcOrd="0" destOrd="0" parTransId="{C110DE20-8735-480B-A52E-CCB36D0FF725}" sibTransId="{24FA44DA-1580-44EA-B8E6-1EAF50057035}"/>
    <dgm:cxn modelId="{9F1C3C7A-2E57-4642-BD1D-29E7FEE30ACF}" srcId="{7E68F612-FCAA-40B2-8098-8DFF79521AD3}" destId="{EB4E6216-78BC-4E2C-B6FE-2136FA7974D0}" srcOrd="0" destOrd="0" parTransId="{62425ADA-AEE1-4034-8037-6AA4F2D83C10}" sibTransId="{5E64DFB7-5C2A-4CB4-9713-2982829BF295}"/>
    <dgm:cxn modelId="{AA002D90-83CC-4A58-80F3-6D382DCE36B8}" type="presOf" srcId="{491BCAAE-B0AD-40AA-BE10-74273CDCE9EF}" destId="{5A999FA8-2A5A-418A-8C71-66A84AFDF08E}" srcOrd="0" destOrd="0" presId="urn:microsoft.com/office/officeart/2016/7/layout/VerticalSolidActionList"/>
    <dgm:cxn modelId="{2405B893-78D6-4FE7-B649-A9046572EC5B}" type="presOf" srcId="{EB4E6216-78BC-4E2C-B6FE-2136FA7974D0}" destId="{5CDFABD6-6449-4379-AA67-E207C2356A68}" srcOrd="0" destOrd="0" presId="urn:microsoft.com/office/officeart/2016/7/layout/VerticalSolidActionList"/>
    <dgm:cxn modelId="{FD2B5095-AED9-415F-B961-CE18A54A826E}" type="presOf" srcId="{62A791A9-44AC-4E1B-A2EE-D4445FB099C3}" destId="{4368A970-D90B-48AC-B22A-342437B90B3C}" srcOrd="0" destOrd="0" presId="urn:microsoft.com/office/officeart/2016/7/layout/VerticalSolidActionList"/>
    <dgm:cxn modelId="{C543D39B-EA28-4EBB-AB47-AC916AD333AA}" type="presOf" srcId="{7B312F77-956B-4329-B5D0-EE8CF963E270}" destId="{70856143-3417-4885-8306-E583C94E6833}" srcOrd="0" destOrd="0" presId="urn:microsoft.com/office/officeart/2016/7/layout/VerticalSolidActionList"/>
    <dgm:cxn modelId="{072736A0-DA34-4D59-BBE9-7EBA429E6141}" type="presOf" srcId="{7E68F612-FCAA-40B2-8098-8DFF79521AD3}" destId="{337E9167-03E8-4ED3-AD47-1A3276C308AF}" srcOrd="0" destOrd="0" presId="urn:microsoft.com/office/officeart/2016/7/layout/VerticalSolidActionList"/>
    <dgm:cxn modelId="{6BF630A2-B460-4478-8090-D1B965859287}" type="presOf" srcId="{5D25266E-803B-4B00-893C-AB3A064105CD}" destId="{77EEA6D1-EAB2-40E7-9128-E6B72F1FF4BF}" srcOrd="0" destOrd="0" presId="urn:microsoft.com/office/officeart/2016/7/layout/VerticalSolidActionList"/>
    <dgm:cxn modelId="{BDEB4BC2-D2A1-41B4-936C-171DC99A1433}" type="presOf" srcId="{80B27C81-A7F6-4BB5-BF0A-4045C6DDBA1B}" destId="{FE636476-BBF1-4BB1-8FD0-F04051B393DE}" srcOrd="0" destOrd="0" presId="urn:microsoft.com/office/officeart/2016/7/layout/VerticalSolidActionList"/>
    <dgm:cxn modelId="{B4914FCC-01DA-406C-B436-8EFE3F2D0199}" srcId="{50E70F17-2773-4712-8272-2FF40DA510AD}" destId="{491BCAAE-B0AD-40AA-BE10-74273CDCE9EF}" srcOrd="5" destOrd="0" parTransId="{196E37E3-87D0-4F56-BE76-FA7B5D6E84BD}" sibTransId="{C5BE2FD4-77F8-4496-A2F3-A8CA760C18A9}"/>
    <dgm:cxn modelId="{F38AECD4-298E-477E-8063-8F6D8BE9226E}" srcId="{50E70F17-2773-4712-8272-2FF40DA510AD}" destId="{6EF48707-95E2-4091-BBD4-673B7DCBDA06}" srcOrd="1" destOrd="0" parTransId="{CE3D03E4-5B89-4404-88F5-663337CBAF33}" sibTransId="{72BBC380-E06E-44F3-8C7B-8815EF97B8CC}"/>
    <dgm:cxn modelId="{F374E6DA-093B-4FD0-AD17-45FB5D95E3E7}" type="presOf" srcId="{7F59CA13-0387-4506-BB7C-CC1B2CB1D041}" destId="{43CFA756-3709-4C83-85CF-7F47AF575461}" srcOrd="0" destOrd="0" presId="urn:microsoft.com/office/officeart/2016/7/layout/VerticalSolidActionList"/>
    <dgm:cxn modelId="{B3D3DDE5-29AB-4427-9366-AF5CD038A70D}" srcId="{50E70F17-2773-4712-8272-2FF40DA510AD}" destId="{62A791A9-44AC-4E1B-A2EE-D4445FB099C3}" srcOrd="0" destOrd="0" parTransId="{5326C683-9C00-4F8D-A258-CB0D9884105A}" sibTransId="{B29DD7A8-8F6B-4A82-A043-386DD37E2D46}"/>
    <dgm:cxn modelId="{05FF5156-A9DE-4689-8B7A-45A14D464374}" type="presParOf" srcId="{3CF43732-C30D-40E9-AE81-894533C9B545}" destId="{B27FBA5B-2512-4B85-8828-31DB46B46DD8}" srcOrd="0" destOrd="0" presId="urn:microsoft.com/office/officeart/2016/7/layout/VerticalSolidActionList"/>
    <dgm:cxn modelId="{A2A1AFDC-D596-43A8-947A-E94499A9A4A8}" type="presParOf" srcId="{B27FBA5B-2512-4B85-8828-31DB46B46DD8}" destId="{4368A970-D90B-48AC-B22A-342437B90B3C}" srcOrd="0" destOrd="0" presId="urn:microsoft.com/office/officeart/2016/7/layout/VerticalSolidActionList"/>
    <dgm:cxn modelId="{7B6B5D2D-EDA0-4A84-ADB0-81B8221318DC}" type="presParOf" srcId="{B27FBA5B-2512-4B85-8828-31DB46B46DD8}" destId="{4A9AE122-49B4-45A5-AA9F-EE0A13EB4F63}" srcOrd="1" destOrd="0" presId="urn:microsoft.com/office/officeart/2016/7/layout/VerticalSolidActionList"/>
    <dgm:cxn modelId="{B2708DF2-B384-4A9E-BADC-A61FEBA5FDB7}" type="presParOf" srcId="{3CF43732-C30D-40E9-AE81-894533C9B545}" destId="{0C6FA6F9-4F88-4FAA-9E70-D3567C745F63}" srcOrd="1" destOrd="0" presId="urn:microsoft.com/office/officeart/2016/7/layout/VerticalSolidActionList"/>
    <dgm:cxn modelId="{1F2237B2-8C9A-4F80-8BE2-65EEAC582661}" type="presParOf" srcId="{3CF43732-C30D-40E9-AE81-894533C9B545}" destId="{C5FBF7E0-90D2-48EA-B3A6-46986546152C}" srcOrd="2" destOrd="0" presId="urn:microsoft.com/office/officeart/2016/7/layout/VerticalSolidActionList"/>
    <dgm:cxn modelId="{FA385B58-2D7C-4EB2-A4AE-7BD49F2F4841}" type="presParOf" srcId="{C5FBF7E0-90D2-48EA-B3A6-46986546152C}" destId="{32A2B62F-98C8-4800-8E31-E395DD9753C2}" srcOrd="0" destOrd="0" presId="urn:microsoft.com/office/officeart/2016/7/layout/VerticalSolidActionList"/>
    <dgm:cxn modelId="{44B8FCC6-C494-4398-BF6A-6076E12327EA}" type="presParOf" srcId="{C5FBF7E0-90D2-48EA-B3A6-46986546152C}" destId="{4BAE0F0D-6873-4270-B368-51CD8FCA6EDB}" srcOrd="1" destOrd="0" presId="urn:microsoft.com/office/officeart/2016/7/layout/VerticalSolidActionList"/>
    <dgm:cxn modelId="{8C37A731-7CA7-4259-A88E-0F9B327FA047}" type="presParOf" srcId="{3CF43732-C30D-40E9-AE81-894533C9B545}" destId="{708792B1-A916-4673-B5A5-7EA476998D60}" srcOrd="3" destOrd="0" presId="urn:microsoft.com/office/officeart/2016/7/layout/VerticalSolidActionList"/>
    <dgm:cxn modelId="{37A266C1-0B85-4FB4-8E9C-D85428156DB9}" type="presParOf" srcId="{3CF43732-C30D-40E9-AE81-894533C9B545}" destId="{D2F5E39D-17B0-4799-B1D3-685AA0E70FBD}" srcOrd="4" destOrd="0" presId="urn:microsoft.com/office/officeart/2016/7/layout/VerticalSolidActionList"/>
    <dgm:cxn modelId="{ADAF1FB8-4FD3-4795-BA8B-3FBB6A56395D}" type="presParOf" srcId="{D2F5E39D-17B0-4799-B1D3-685AA0E70FBD}" destId="{C8ABB60D-02FD-4BFA-B7A4-B7F362FAF100}" srcOrd="0" destOrd="0" presId="urn:microsoft.com/office/officeart/2016/7/layout/VerticalSolidActionList"/>
    <dgm:cxn modelId="{1EEA3296-E744-4D83-A5CF-6FA2A55F59BB}" type="presParOf" srcId="{D2F5E39D-17B0-4799-B1D3-685AA0E70FBD}" destId="{FE636476-BBF1-4BB1-8FD0-F04051B393DE}" srcOrd="1" destOrd="0" presId="urn:microsoft.com/office/officeart/2016/7/layout/VerticalSolidActionList"/>
    <dgm:cxn modelId="{03DAF89C-0BF8-4BC8-B425-AB6367244B73}" type="presParOf" srcId="{3CF43732-C30D-40E9-AE81-894533C9B545}" destId="{EF72C35B-6834-44FA-B2C0-3B75BE70955C}" srcOrd="5" destOrd="0" presId="urn:microsoft.com/office/officeart/2016/7/layout/VerticalSolidActionList"/>
    <dgm:cxn modelId="{40378B6E-EC02-4AE3-801C-DA8CE67A2558}" type="presParOf" srcId="{3CF43732-C30D-40E9-AE81-894533C9B545}" destId="{48173764-2E5A-4C3D-AEF3-0675CEF25035}" srcOrd="6" destOrd="0" presId="urn:microsoft.com/office/officeart/2016/7/layout/VerticalSolidActionList"/>
    <dgm:cxn modelId="{588F4147-3511-4324-92F1-4EBA3313BE6E}" type="presParOf" srcId="{48173764-2E5A-4C3D-AEF3-0675CEF25035}" destId="{77EEA6D1-EAB2-40E7-9128-E6B72F1FF4BF}" srcOrd="0" destOrd="0" presId="urn:microsoft.com/office/officeart/2016/7/layout/VerticalSolidActionList"/>
    <dgm:cxn modelId="{E62D9DBC-BDD5-46BE-9116-2D4115B3430B}" type="presParOf" srcId="{48173764-2E5A-4C3D-AEF3-0675CEF25035}" destId="{43CFA756-3709-4C83-85CF-7F47AF575461}" srcOrd="1" destOrd="0" presId="urn:microsoft.com/office/officeart/2016/7/layout/VerticalSolidActionList"/>
    <dgm:cxn modelId="{02EFD28D-4C19-4EB3-A5C2-B742FFBDC04C}" type="presParOf" srcId="{3CF43732-C30D-40E9-AE81-894533C9B545}" destId="{D44EC86D-A807-4919-9AE6-6FED514AFCD0}" srcOrd="7" destOrd="0" presId="urn:microsoft.com/office/officeart/2016/7/layout/VerticalSolidActionList"/>
    <dgm:cxn modelId="{706D3A97-5C0C-46A9-A435-4ACC0BB2C83D}" type="presParOf" srcId="{3CF43732-C30D-40E9-AE81-894533C9B545}" destId="{9AF4B798-1E79-4786-865B-318AA0484E16}" srcOrd="8" destOrd="0" presId="urn:microsoft.com/office/officeart/2016/7/layout/VerticalSolidActionList"/>
    <dgm:cxn modelId="{1DF39D82-FCD8-4295-A9E1-ED91C5B475A9}" type="presParOf" srcId="{9AF4B798-1E79-4786-865B-318AA0484E16}" destId="{337E9167-03E8-4ED3-AD47-1A3276C308AF}" srcOrd="0" destOrd="0" presId="urn:microsoft.com/office/officeart/2016/7/layout/VerticalSolidActionList"/>
    <dgm:cxn modelId="{51B193B1-BECF-40F8-87AC-78746BC35DF6}" type="presParOf" srcId="{9AF4B798-1E79-4786-865B-318AA0484E16}" destId="{5CDFABD6-6449-4379-AA67-E207C2356A68}" srcOrd="1" destOrd="0" presId="urn:microsoft.com/office/officeart/2016/7/layout/VerticalSolidActionList"/>
    <dgm:cxn modelId="{8CE9A125-7224-44CE-8C26-A7892AD79AC7}" type="presParOf" srcId="{3CF43732-C30D-40E9-AE81-894533C9B545}" destId="{FB67DC3F-9FEB-4435-845F-4765847F96EB}" srcOrd="9" destOrd="0" presId="urn:microsoft.com/office/officeart/2016/7/layout/VerticalSolidActionList"/>
    <dgm:cxn modelId="{9C820841-D7AE-42C0-A95A-08E616EEF68C}" type="presParOf" srcId="{3CF43732-C30D-40E9-AE81-894533C9B545}" destId="{1AD4B1E2-F62A-478E-9EFD-C90F3C7C7EF0}" srcOrd="10" destOrd="0" presId="urn:microsoft.com/office/officeart/2016/7/layout/VerticalSolidActionList"/>
    <dgm:cxn modelId="{AA299B3D-EF65-46C6-8FCA-777A31A9B3BF}" type="presParOf" srcId="{1AD4B1E2-F62A-478E-9EFD-C90F3C7C7EF0}" destId="{5A999FA8-2A5A-418A-8C71-66A84AFDF08E}" srcOrd="0" destOrd="0" presId="urn:microsoft.com/office/officeart/2016/7/layout/VerticalSolidActionList"/>
    <dgm:cxn modelId="{8B7BD7A6-FBF6-4C6C-8A60-1B340CD8B461}" type="presParOf" srcId="{1AD4B1E2-F62A-478E-9EFD-C90F3C7C7EF0}" destId="{70856143-3417-4885-8306-E583C94E6833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C783051-7F21-4CD2-B2DD-947E6B3C978F}" type="doc">
      <dgm:prSet loTypeId="urn:microsoft.com/office/officeart/2016/7/layout/Horizontal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EE7DAF1-743A-407F-9289-BA6D43FEE2FD}">
      <dgm:prSet/>
      <dgm:spPr/>
      <dgm:t>
        <a:bodyPr/>
        <a:lstStyle/>
        <a:p>
          <a:r>
            <a:rPr lang="en-US"/>
            <a:t>Understand</a:t>
          </a:r>
        </a:p>
      </dgm:t>
    </dgm:pt>
    <dgm:pt modelId="{6A18246C-5EC5-4AA7-83D1-E6D545A67DC2}" type="parTrans" cxnId="{701ED0B7-ED66-4655-9020-37B301A455CC}">
      <dgm:prSet/>
      <dgm:spPr/>
      <dgm:t>
        <a:bodyPr/>
        <a:lstStyle/>
        <a:p>
          <a:endParaRPr lang="en-US"/>
        </a:p>
      </dgm:t>
    </dgm:pt>
    <dgm:pt modelId="{60B248AC-E217-4CC9-9D6C-29E73B5B03A3}" type="sibTrans" cxnId="{701ED0B7-ED66-4655-9020-37B301A455CC}">
      <dgm:prSet/>
      <dgm:spPr/>
      <dgm:t>
        <a:bodyPr/>
        <a:lstStyle/>
        <a:p>
          <a:endParaRPr lang="en-US"/>
        </a:p>
      </dgm:t>
    </dgm:pt>
    <dgm:pt modelId="{7BA19CEB-21F6-40A2-9210-BC1D14D0D981}">
      <dgm:prSet/>
      <dgm:spPr/>
      <dgm:t>
        <a:bodyPr/>
        <a:lstStyle/>
        <a:p>
          <a:r>
            <a:rPr lang="en-US"/>
            <a:t>Understand scholarly opportunities in sp/actor methodology</a:t>
          </a:r>
        </a:p>
      </dgm:t>
    </dgm:pt>
    <dgm:pt modelId="{98B81C77-0980-4EAA-8C22-CF858D7F49D5}" type="parTrans" cxnId="{8B6AB933-BBB9-4D57-9054-744BFB5C90FA}">
      <dgm:prSet/>
      <dgm:spPr/>
      <dgm:t>
        <a:bodyPr/>
        <a:lstStyle/>
        <a:p>
          <a:endParaRPr lang="en-US"/>
        </a:p>
      </dgm:t>
    </dgm:pt>
    <dgm:pt modelId="{3ADBC560-C006-44E4-842B-351C4536F6A9}" type="sibTrans" cxnId="{8B6AB933-BBB9-4D57-9054-744BFB5C90FA}">
      <dgm:prSet/>
      <dgm:spPr/>
      <dgm:t>
        <a:bodyPr/>
        <a:lstStyle/>
        <a:p>
          <a:endParaRPr lang="en-US"/>
        </a:p>
      </dgm:t>
    </dgm:pt>
    <dgm:pt modelId="{144C64FD-6210-4762-A1C9-E1A046E6B563}">
      <dgm:prSet/>
      <dgm:spPr/>
      <dgm:t>
        <a:bodyPr/>
        <a:lstStyle/>
        <a:p>
          <a:r>
            <a:rPr lang="en-US"/>
            <a:t>Identify</a:t>
          </a:r>
        </a:p>
      </dgm:t>
    </dgm:pt>
    <dgm:pt modelId="{33B99A01-A5CB-493F-9D0F-78E52C9A7619}" type="parTrans" cxnId="{014A27F5-9BA6-4E29-86B1-D4D345D75329}">
      <dgm:prSet/>
      <dgm:spPr/>
      <dgm:t>
        <a:bodyPr/>
        <a:lstStyle/>
        <a:p>
          <a:endParaRPr lang="en-US"/>
        </a:p>
      </dgm:t>
    </dgm:pt>
    <dgm:pt modelId="{5F060CD2-390C-4701-95FC-627265A80B96}" type="sibTrans" cxnId="{014A27F5-9BA6-4E29-86B1-D4D345D75329}">
      <dgm:prSet/>
      <dgm:spPr/>
      <dgm:t>
        <a:bodyPr/>
        <a:lstStyle/>
        <a:p>
          <a:endParaRPr lang="en-US"/>
        </a:p>
      </dgm:t>
    </dgm:pt>
    <dgm:pt modelId="{F12C57EB-1E4C-46F6-8F59-C2EC2BE93A50}">
      <dgm:prSet/>
      <dgm:spPr/>
      <dgm:t>
        <a:bodyPr/>
        <a:lstStyle/>
        <a:p>
          <a:r>
            <a:rPr lang="en-US"/>
            <a:t>Identify and/or develop new contexts for sp/actor methodology</a:t>
          </a:r>
        </a:p>
      </dgm:t>
    </dgm:pt>
    <dgm:pt modelId="{590108CA-1B7E-4174-A9E0-9DEE7040918B}" type="parTrans" cxnId="{869BA2EA-9301-4335-99E3-396E0E1B2D7C}">
      <dgm:prSet/>
      <dgm:spPr/>
      <dgm:t>
        <a:bodyPr/>
        <a:lstStyle/>
        <a:p>
          <a:endParaRPr lang="en-US"/>
        </a:p>
      </dgm:t>
    </dgm:pt>
    <dgm:pt modelId="{E848D010-A84E-4897-8C1A-7D0A3401F380}" type="sibTrans" cxnId="{869BA2EA-9301-4335-99E3-396E0E1B2D7C}">
      <dgm:prSet/>
      <dgm:spPr/>
      <dgm:t>
        <a:bodyPr/>
        <a:lstStyle/>
        <a:p>
          <a:endParaRPr lang="en-US"/>
        </a:p>
      </dgm:t>
    </dgm:pt>
    <dgm:pt modelId="{EDCE4773-488D-463D-A8B5-9B20A8F5215B}">
      <dgm:prSet/>
      <dgm:spPr/>
      <dgm:t>
        <a:bodyPr/>
        <a:lstStyle/>
        <a:p>
          <a:r>
            <a:rPr lang="en-US"/>
            <a:t>Contribute</a:t>
          </a:r>
        </a:p>
      </dgm:t>
    </dgm:pt>
    <dgm:pt modelId="{E8AB2C5E-CA50-4880-904D-61C84C49361A}" type="parTrans" cxnId="{F1E2EE4E-58E4-4F8F-8786-1222B20FE182}">
      <dgm:prSet/>
      <dgm:spPr/>
      <dgm:t>
        <a:bodyPr/>
        <a:lstStyle/>
        <a:p>
          <a:endParaRPr lang="en-US"/>
        </a:p>
      </dgm:t>
    </dgm:pt>
    <dgm:pt modelId="{1F4A4FA7-DCD1-4590-8363-36A920B18EC6}" type="sibTrans" cxnId="{F1E2EE4E-58E4-4F8F-8786-1222B20FE182}">
      <dgm:prSet/>
      <dgm:spPr/>
      <dgm:t>
        <a:bodyPr/>
        <a:lstStyle/>
        <a:p>
          <a:endParaRPr lang="en-US"/>
        </a:p>
      </dgm:t>
    </dgm:pt>
    <dgm:pt modelId="{EA4E31C8-C402-4525-8120-EAEDBB8B171B}">
      <dgm:prSet/>
      <dgm:spPr/>
      <dgm:t>
        <a:bodyPr/>
        <a:lstStyle/>
        <a:p>
          <a:r>
            <a:rPr lang="en-US"/>
            <a:t>Contribute to the advancement of best practices through innovation, research, and dissemination (publications, presentations)</a:t>
          </a:r>
        </a:p>
      </dgm:t>
    </dgm:pt>
    <dgm:pt modelId="{9F4E7832-EA03-458F-B377-47A0DC941CD1}" type="parTrans" cxnId="{4183B0B0-17A6-4A18-AD6E-B78ECB8EDF36}">
      <dgm:prSet/>
      <dgm:spPr/>
      <dgm:t>
        <a:bodyPr/>
        <a:lstStyle/>
        <a:p>
          <a:endParaRPr lang="en-US"/>
        </a:p>
      </dgm:t>
    </dgm:pt>
    <dgm:pt modelId="{33B78146-A358-4C20-B989-983129E18D23}" type="sibTrans" cxnId="{4183B0B0-17A6-4A18-AD6E-B78ECB8EDF36}">
      <dgm:prSet/>
      <dgm:spPr/>
      <dgm:t>
        <a:bodyPr/>
        <a:lstStyle/>
        <a:p>
          <a:endParaRPr lang="en-US"/>
        </a:p>
      </dgm:t>
    </dgm:pt>
    <dgm:pt modelId="{7479F93D-24C1-423F-8774-6430589155C0}" type="pres">
      <dgm:prSet presAssocID="{9C783051-7F21-4CD2-B2DD-947E6B3C978F}" presName="Name0" presStyleCnt="0">
        <dgm:presLayoutVars>
          <dgm:dir/>
          <dgm:animLvl val="lvl"/>
          <dgm:resizeHandles val="exact"/>
        </dgm:presLayoutVars>
      </dgm:prSet>
      <dgm:spPr/>
    </dgm:pt>
    <dgm:pt modelId="{196F3161-6C94-47F5-9833-672A21020257}" type="pres">
      <dgm:prSet presAssocID="{5EE7DAF1-743A-407F-9289-BA6D43FEE2FD}" presName="composite" presStyleCnt="0"/>
      <dgm:spPr/>
    </dgm:pt>
    <dgm:pt modelId="{C4274DCA-D731-488F-9851-99110035A699}" type="pres">
      <dgm:prSet presAssocID="{5EE7DAF1-743A-407F-9289-BA6D43FEE2FD}" presName="parTx" presStyleLbl="alignNode1" presStyleIdx="0" presStyleCnt="3">
        <dgm:presLayoutVars>
          <dgm:chMax val="0"/>
          <dgm:chPref val="0"/>
        </dgm:presLayoutVars>
      </dgm:prSet>
      <dgm:spPr/>
    </dgm:pt>
    <dgm:pt modelId="{5674F256-3E16-449E-B9CA-B469F88E2884}" type="pres">
      <dgm:prSet presAssocID="{5EE7DAF1-743A-407F-9289-BA6D43FEE2FD}" presName="desTx" presStyleLbl="alignAccFollowNode1" presStyleIdx="0" presStyleCnt="3">
        <dgm:presLayoutVars/>
      </dgm:prSet>
      <dgm:spPr/>
    </dgm:pt>
    <dgm:pt modelId="{EA077FF8-506E-4294-9C83-CA8657DDA329}" type="pres">
      <dgm:prSet presAssocID="{60B248AC-E217-4CC9-9D6C-29E73B5B03A3}" presName="space" presStyleCnt="0"/>
      <dgm:spPr/>
    </dgm:pt>
    <dgm:pt modelId="{BDCEC06E-E3DD-4E4D-BF25-D45E8DD8D5D2}" type="pres">
      <dgm:prSet presAssocID="{144C64FD-6210-4762-A1C9-E1A046E6B563}" presName="composite" presStyleCnt="0"/>
      <dgm:spPr/>
    </dgm:pt>
    <dgm:pt modelId="{EA44B112-6F8D-4168-B649-4BDD9A7224E1}" type="pres">
      <dgm:prSet presAssocID="{144C64FD-6210-4762-A1C9-E1A046E6B563}" presName="parTx" presStyleLbl="alignNode1" presStyleIdx="1" presStyleCnt="3">
        <dgm:presLayoutVars>
          <dgm:chMax val="0"/>
          <dgm:chPref val="0"/>
        </dgm:presLayoutVars>
      </dgm:prSet>
      <dgm:spPr/>
    </dgm:pt>
    <dgm:pt modelId="{F0DAE923-E425-4A76-B7C7-5D504F72FDBF}" type="pres">
      <dgm:prSet presAssocID="{144C64FD-6210-4762-A1C9-E1A046E6B563}" presName="desTx" presStyleLbl="alignAccFollowNode1" presStyleIdx="1" presStyleCnt="3">
        <dgm:presLayoutVars/>
      </dgm:prSet>
      <dgm:spPr/>
    </dgm:pt>
    <dgm:pt modelId="{90393E8B-90D3-4549-8739-FC782F288B9B}" type="pres">
      <dgm:prSet presAssocID="{5F060CD2-390C-4701-95FC-627265A80B96}" presName="space" presStyleCnt="0"/>
      <dgm:spPr/>
    </dgm:pt>
    <dgm:pt modelId="{57D3D6EB-AF12-4DC9-BE8A-1ED0E2517877}" type="pres">
      <dgm:prSet presAssocID="{EDCE4773-488D-463D-A8B5-9B20A8F5215B}" presName="composite" presStyleCnt="0"/>
      <dgm:spPr/>
    </dgm:pt>
    <dgm:pt modelId="{B845F23D-EACA-482D-89F4-131C56E4E973}" type="pres">
      <dgm:prSet presAssocID="{EDCE4773-488D-463D-A8B5-9B20A8F5215B}" presName="parTx" presStyleLbl="alignNode1" presStyleIdx="2" presStyleCnt="3">
        <dgm:presLayoutVars>
          <dgm:chMax val="0"/>
          <dgm:chPref val="0"/>
        </dgm:presLayoutVars>
      </dgm:prSet>
      <dgm:spPr/>
    </dgm:pt>
    <dgm:pt modelId="{150E33DB-7925-4628-8A4D-9F938669747A}" type="pres">
      <dgm:prSet presAssocID="{EDCE4773-488D-463D-A8B5-9B20A8F5215B}" presName="desTx" presStyleLbl="alignAccFollowNode1" presStyleIdx="2" presStyleCnt="3">
        <dgm:presLayoutVars/>
      </dgm:prSet>
      <dgm:spPr/>
    </dgm:pt>
  </dgm:ptLst>
  <dgm:cxnLst>
    <dgm:cxn modelId="{FC705D1D-D5E1-430A-AD2D-078CFC353ACB}" type="presOf" srcId="{F12C57EB-1E4C-46F6-8F59-C2EC2BE93A50}" destId="{F0DAE923-E425-4A76-B7C7-5D504F72FDBF}" srcOrd="0" destOrd="0" presId="urn:microsoft.com/office/officeart/2016/7/layout/HorizontalActionList"/>
    <dgm:cxn modelId="{8B6AB933-BBB9-4D57-9054-744BFB5C90FA}" srcId="{5EE7DAF1-743A-407F-9289-BA6D43FEE2FD}" destId="{7BA19CEB-21F6-40A2-9210-BC1D14D0D981}" srcOrd="0" destOrd="0" parTransId="{98B81C77-0980-4EAA-8C22-CF858D7F49D5}" sibTransId="{3ADBC560-C006-44E4-842B-351C4536F6A9}"/>
    <dgm:cxn modelId="{69739134-1961-4425-982C-17204DB38FB8}" type="presOf" srcId="{EDCE4773-488D-463D-A8B5-9B20A8F5215B}" destId="{B845F23D-EACA-482D-89F4-131C56E4E973}" srcOrd="0" destOrd="0" presId="urn:microsoft.com/office/officeart/2016/7/layout/HorizontalActionList"/>
    <dgm:cxn modelId="{6C752C46-9048-4309-8C54-BFC796BB5615}" type="presOf" srcId="{EA4E31C8-C402-4525-8120-EAEDBB8B171B}" destId="{150E33DB-7925-4628-8A4D-9F938669747A}" srcOrd="0" destOrd="0" presId="urn:microsoft.com/office/officeart/2016/7/layout/HorizontalActionList"/>
    <dgm:cxn modelId="{F1E2EE4E-58E4-4F8F-8786-1222B20FE182}" srcId="{9C783051-7F21-4CD2-B2DD-947E6B3C978F}" destId="{EDCE4773-488D-463D-A8B5-9B20A8F5215B}" srcOrd="2" destOrd="0" parTransId="{E8AB2C5E-CA50-4880-904D-61C84C49361A}" sibTransId="{1F4A4FA7-DCD1-4590-8363-36A920B18EC6}"/>
    <dgm:cxn modelId="{D8F8CF72-8942-476D-BD96-320856337B71}" type="presOf" srcId="{7BA19CEB-21F6-40A2-9210-BC1D14D0D981}" destId="{5674F256-3E16-449E-B9CA-B469F88E2884}" srcOrd="0" destOrd="0" presId="urn:microsoft.com/office/officeart/2016/7/layout/HorizontalActionList"/>
    <dgm:cxn modelId="{18BEBFA2-6C31-44AD-BC2B-73DD1BC61A1A}" type="presOf" srcId="{5EE7DAF1-743A-407F-9289-BA6D43FEE2FD}" destId="{C4274DCA-D731-488F-9851-99110035A699}" srcOrd="0" destOrd="0" presId="urn:microsoft.com/office/officeart/2016/7/layout/HorizontalActionList"/>
    <dgm:cxn modelId="{4183B0B0-17A6-4A18-AD6E-B78ECB8EDF36}" srcId="{EDCE4773-488D-463D-A8B5-9B20A8F5215B}" destId="{EA4E31C8-C402-4525-8120-EAEDBB8B171B}" srcOrd="0" destOrd="0" parTransId="{9F4E7832-EA03-458F-B377-47A0DC941CD1}" sibTransId="{33B78146-A358-4C20-B989-983129E18D23}"/>
    <dgm:cxn modelId="{701ED0B7-ED66-4655-9020-37B301A455CC}" srcId="{9C783051-7F21-4CD2-B2DD-947E6B3C978F}" destId="{5EE7DAF1-743A-407F-9289-BA6D43FEE2FD}" srcOrd="0" destOrd="0" parTransId="{6A18246C-5EC5-4AA7-83D1-E6D545A67DC2}" sibTransId="{60B248AC-E217-4CC9-9D6C-29E73B5B03A3}"/>
    <dgm:cxn modelId="{AADBC2BF-08F1-4037-9EEB-15C10E6989B6}" type="presOf" srcId="{9C783051-7F21-4CD2-B2DD-947E6B3C978F}" destId="{7479F93D-24C1-423F-8774-6430589155C0}" srcOrd="0" destOrd="0" presId="urn:microsoft.com/office/officeart/2016/7/layout/HorizontalActionList"/>
    <dgm:cxn modelId="{E1AB71E2-5AE5-4982-9DC7-6A24D490EF7B}" type="presOf" srcId="{144C64FD-6210-4762-A1C9-E1A046E6B563}" destId="{EA44B112-6F8D-4168-B649-4BDD9A7224E1}" srcOrd="0" destOrd="0" presId="urn:microsoft.com/office/officeart/2016/7/layout/HorizontalActionList"/>
    <dgm:cxn modelId="{869BA2EA-9301-4335-99E3-396E0E1B2D7C}" srcId="{144C64FD-6210-4762-A1C9-E1A046E6B563}" destId="{F12C57EB-1E4C-46F6-8F59-C2EC2BE93A50}" srcOrd="0" destOrd="0" parTransId="{590108CA-1B7E-4174-A9E0-9DEE7040918B}" sibTransId="{E848D010-A84E-4897-8C1A-7D0A3401F380}"/>
    <dgm:cxn modelId="{014A27F5-9BA6-4E29-86B1-D4D345D75329}" srcId="{9C783051-7F21-4CD2-B2DD-947E6B3C978F}" destId="{144C64FD-6210-4762-A1C9-E1A046E6B563}" srcOrd="1" destOrd="0" parTransId="{33B99A01-A5CB-493F-9D0F-78E52C9A7619}" sibTransId="{5F060CD2-390C-4701-95FC-627265A80B96}"/>
    <dgm:cxn modelId="{9E60D7C3-506A-4D11-AE03-04CCFE4BECC6}" type="presParOf" srcId="{7479F93D-24C1-423F-8774-6430589155C0}" destId="{196F3161-6C94-47F5-9833-672A21020257}" srcOrd="0" destOrd="0" presId="urn:microsoft.com/office/officeart/2016/7/layout/HorizontalActionList"/>
    <dgm:cxn modelId="{016354DB-2151-4779-BDFC-EC4FBE83F8BB}" type="presParOf" srcId="{196F3161-6C94-47F5-9833-672A21020257}" destId="{C4274DCA-D731-488F-9851-99110035A699}" srcOrd="0" destOrd="0" presId="urn:microsoft.com/office/officeart/2016/7/layout/HorizontalActionList"/>
    <dgm:cxn modelId="{D8CB27A2-FBE2-4B5C-9D8D-7C03AFE8C503}" type="presParOf" srcId="{196F3161-6C94-47F5-9833-672A21020257}" destId="{5674F256-3E16-449E-B9CA-B469F88E2884}" srcOrd="1" destOrd="0" presId="urn:microsoft.com/office/officeart/2016/7/layout/HorizontalActionList"/>
    <dgm:cxn modelId="{1619E889-9880-4479-9694-5BE4996AE8D0}" type="presParOf" srcId="{7479F93D-24C1-423F-8774-6430589155C0}" destId="{EA077FF8-506E-4294-9C83-CA8657DDA329}" srcOrd="1" destOrd="0" presId="urn:microsoft.com/office/officeart/2016/7/layout/HorizontalActionList"/>
    <dgm:cxn modelId="{29C87345-042C-49D0-8FD7-C6EEB9A344A5}" type="presParOf" srcId="{7479F93D-24C1-423F-8774-6430589155C0}" destId="{BDCEC06E-E3DD-4E4D-BF25-D45E8DD8D5D2}" srcOrd="2" destOrd="0" presId="urn:microsoft.com/office/officeart/2016/7/layout/HorizontalActionList"/>
    <dgm:cxn modelId="{A690EC01-BFBA-4AF2-B88D-B3CDBB1B46F5}" type="presParOf" srcId="{BDCEC06E-E3DD-4E4D-BF25-D45E8DD8D5D2}" destId="{EA44B112-6F8D-4168-B649-4BDD9A7224E1}" srcOrd="0" destOrd="0" presId="urn:microsoft.com/office/officeart/2016/7/layout/HorizontalActionList"/>
    <dgm:cxn modelId="{73521146-EF7A-4ED1-AC61-5C4EBFA5035C}" type="presParOf" srcId="{BDCEC06E-E3DD-4E4D-BF25-D45E8DD8D5D2}" destId="{F0DAE923-E425-4A76-B7C7-5D504F72FDBF}" srcOrd="1" destOrd="0" presId="urn:microsoft.com/office/officeart/2016/7/layout/HorizontalActionList"/>
    <dgm:cxn modelId="{D734831F-FE53-423A-800A-7C7F58352F3A}" type="presParOf" srcId="{7479F93D-24C1-423F-8774-6430589155C0}" destId="{90393E8B-90D3-4549-8739-FC782F288B9B}" srcOrd="3" destOrd="0" presId="urn:microsoft.com/office/officeart/2016/7/layout/HorizontalActionList"/>
    <dgm:cxn modelId="{A25A0330-CCE4-4043-B3C0-9C78F6D0B12B}" type="presParOf" srcId="{7479F93D-24C1-423F-8774-6430589155C0}" destId="{57D3D6EB-AF12-4DC9-BE8A-1ED0E2517877}" srcOrd="4" destOrd="0" presId="urn:microsoft.com/office/officeart/2016/7/layout/HorizontalActionList"/>
    <dgm:cxn modelId="{229E0B95-6850-492B-982C-10BA7603D023}" type="presParOf" srcId="{57D3D6EB-AF12-4DC9-BE8A-1ED0E2517877}" destId="{B845F23D-EACA-482D-89F4-131C56E4E973}" srcOrd="0" destOrd="0" presId="urn:microsoft.com/office/officeart/2016/7/layout/HorizontalActionList"/>
    <dgm:cxn modelId="{2B861CC7-5295-417B-AFD3-3913AD0EC2C8}" type="presParOf" srcId="{57D3D6EB-AF12-4DC9-BE8A-1ED0E2517877}" destId="{150E33DB-7925-4628-8A4D-9F938669747A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5592C6-E885-461D-8BAF-AFA3CA8D90A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D5D451E-1C56-47DC-968A-1C868F2D7160}">
      <dgm:prSet/>
      <dgm:spPr/>
      <dgm:t>
        <a:bodyPr/>
        <a:lstStyle/>
        <a:p>
          <a:pPr>
            <a:defRPr cap="all"/>
          </a:pPr>
          <a:r>
            <a:rPr lang="en-US"/>
            <a:t>Safe work practices</a:t>
          </a:r>
        </a:p>
      </dgm:t>
    </dgm:pt>
    <dgm:pt modelId="{1F649F22-043E-449C-8C28-0B2167BAE188}" type="parTrans" cxnId="{D737740C-BAF8-49EA-B796-8873EA8982B0}">
      <dgm:prSet/>
      <dgm:spPr/>
      <dgm:t>
        <a:bodyPr/>
        <a:lstStyle/>
        <a:p>
          <a:endParaRPr lang="en-US"/>
        </a:p>
      </dgm:t>
    </dgm:pt>
    <dgm:pt modelId="{A0FF97D1-3425-4F05-8F0C-B82F35BF9A42}" type="sibTrans" cxnId="{D737740C-BAF8-49EA-B796-8873EA8982B0}">
      <dgm:prSet/>
      <dgm:spPr/>
      <dgm:t>
        <a:bodyPr/>
        <a:lstStyle/>
        <a:p>
          <a:endParaRPr lang="en-US"/>
        </a:p>
      </dgm:t>
    </dgm:pt>
    <dgm:pt modelId="{4D672FA4-BA1B-453B-A247-DB258D5B5DE6}">
      <dgm:prSet/>
      <dgm:spPr/>
      <dgm:t>
        <a:bodyPr/>
        <a:lstStyle/>
        <a:p>
          <a:pPr>
            <a:defRPr cap="all"/>
          </a:pPr>
          <a:r>
            <a:rPr lang="en-US"/>
            <a:t>Confidentiality</a:t>
          </a:r>
        </a:p>
      </dgm:t>
    </dgm:pt>
    <dgm:pt modelId="{20D85C3C-6DA1-44A8-9C2E-5DB1F3D2702B}" type="parTrans" cxnId="{34AE6626-17F8-443C-90F7-82720A8C2F97}">
      <dgm:prSet/>
      <dgm:spPr/>
      <dgm:t>
        <a:bodyPr/>
        <a:lstStyle/>
        <a:p>
          <a:endParaRPr lang="en-US"/>
        </a:p>
      </dgm:t>
    </dgm:pt>
    <dgm:pt modelId="{34C2B98B-1AB8-4E1E-B6A6-212EB0E676D3}" type="sibTrans" cxnId="{34AE6626-17F8-443C-90F7-82720A8C2F97}">
      <dgm:prSet/>
      <dgm:spPr/>
      <dgm:t>
        <a:bodyPr/>
        <a:lstStyle/>
        <a:p>
          <a:endParaRPr lang="en-US"/>
        </a:p>
      </dgm:t>
    </dgm:pt>
    <dgm:pt modelId="{089F1142-C39C-4180-9C66-49FE2AE294A3}">
      <dgm:prSet/>
      <dgm:spPr/>
      <dgm:t>
        <a:bodyPr/>
        <a:lstStyle/>
        <a:p>
          <a:pPr>
            <a:defRPr cap="all"/>
          </a:pPr>
          <a:r>
            <a:rPr lang="en-US"/>
            <a:t>respect</a:t>
          </a:r>
        </a:p>
      </dgm:t>
    </dgm:pt>
    <dgm:pt modelId="{30D91354-E97B-46F3-9230-86ADC99915D4}" type="parTrans" cxnId="{534B50E1-36B5-401B-A6D0-91B5D59B8661}">
      <dgm:prSet/>
      <dgm:spPr/>
      <dgm:t>
        <a:bodyPr/>
        <a:lstStyle/>
        <a:p>
          <a:endParaRPr lang="en-US"/>
        </a:p>
      </dgm:t>
    </dgm:pt>
    <dgm:pt modelId="{8746F926-0E27-40D8-A74D-60BB5C04A65E}" type="sibTrans" cxnId="{534B50E1-36B5-401B-A6D0-91B5D59B8661}">
      <dgm:prSet/>
      <dgm:spPr/>
      <dgm:t>
        <a:bodyPr/>
        <a:lstStyle/>
        <a:p>
          <a:endParaRPr lang="en-US"/>
        </a:p>
      </dgm:t>
    </dgm:pt>
    <dgm:pt modelId="{BA5187D1-AD17-4FC5-9B60-507281A402FF}" type="pres">
      <dgm:prSet presAssocID="{125592C6-E885-461D-8BAF-AFA3CA8D90AD}" presName="root" presStyleCnt="0">
        <dgm:presLayoutVars>
          <dgm:dir/>
          <dgm:resizeHandles val="exact"/>
        </dgm:presLayoutVars>
      </dgm:prSet>
      <dgm:spPr/>
    </dgm:pt>
    <dgm:pt modelId="{5DD13371-AC52-4F53-9CA7-33E5A8499003}" type="pres">
      <dgm:prSet presAssocID="{9D5D451E-1C56-47DC-968A-1C868F2D7160}" presName="compNode" presStyleCnt="0"/>
      <dgm:spPr/>
    </dgm:pt>
    <dgm:pt modelId="{41BAA9DC-F835-46FA-ADE4-61E8DF9E9664}" type="pres">
      <dgm:prSet presAssocID="{9D5D451E-1C56-47DC-968A-1C868F2D7160}" presName="iconBgRect" presStyleLbl="bgShp" presStyleIdx="0" presStyleCnt="3"/>
      <dgm:spPr/>
    </dgm:pt>
    <dgm:pt modelId="{7A3B7D7C-85EF-4F4A-908E-92C92E53BF0A}" type="pres">
      <dgm:prSet presAssocID="{9D5D451E-1C56-47DC-968A-1C868F2D716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2FD83A0-85EF-4BA0-9ED7-0ACB2B64FE97}" type="pres">
      <dgm:prSet presAssocID="{9D5D451E-1C56-47DC-968A-1C868F2D7160}" presName="spaceRect" presStyleCnt="0"/>
      <dgm:spPr/>
    </dgm:pt>
    <dgm:pt modelId="{E99B9E2C-7FA2-43DA-94AD-26C6D4A2596D}" type="pres">
      <dgm:prSet presAssocID="{9D5D451E-1C56-47DC-968A-1C868F2D7160}" presName="textRect" presStyleLbl="revTx" presStyleIdx="0" presStyleCnt="3">
        <dgm:presLayoutVars>
          <dgm:chMax val="1"/>
          <dgm:chPref val="1"/>
        </dgm:presLayoutVars>
      </dgm:prSet>
      <dgm:spPr/>
    </dgm:pt>
    <dgm:pt modelId="{8414F1A6-D935-434A-A025-290C86578321}" type="pres">
      <dgm:prSet presAssocID="{A0FF97D1-3425-4F05-8F0C-B82F35BF9A42}" presName="sibTrans" presStyleCnt="0"/>
      <dgm:spPr/>
    </dgm:pt>
    <dgm:pt modelId="{F3FB31E1-F8CA-4D8F-8CD3-99C4DC7396FA}" type="pres">
      <dgm:prSet presAssocID="{4D672FA4-BA1B-453B-A247-DB258D5B5DE6}" presName="compNode" presStyleCnt="0"/>
      <dgm:spPr/>
    </dgm:pt>
    <dgm:pt modelId="{AA8E849C-4BF2-430D-8C05-CDDF9B2CEEDC}" type="pres">
      <dgm:prSet presAssocID="{4D672FA4-BA1B-453B-A247-DB258D5B5DE6}" presName="iconBgRect" presStyleLbl="bgShp" presStyleIdx="1" presStyleCnt="3"/>
      <dgm:spPr/>
    </dgm:pt>
    <dgm:pt modelId="{E9378CEF-B69E-4DB2-B6D5-4E821E541B8B}" type="pres">
      <dgm:prSet presAssocID="{4D672FA4-BA1B-453B-A247-DB258D5B5D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11B2EB39-3DFE-46ED-BD59-27EE4F246162}" type="pres">
      <dgm:prSet presAssocID="{4D672FA4-BA1B-453B-A247-DB258D5B5DE6}" presName="spaceRect" presStyleCnt="0"/>
      <dgm:spPr/>
    </dgm:pt>
    <dgm:pt modelId="{CA9C4060-CB79-4B2E-A354-819DD3268AB6}" type="pres">
      <dgm:prSet presAssocID="{4D672FA4-BA1B-453B-A247-DB258D5B5DE6}" presName="textRect" presStyleLbl="revTx" presStyleIdx="1" presStyleCnt="3">
        <dgm:presLayoutVars>
          <dgm:chMax val="1"/>
          <dgm:chPref val="1"/>
        </dgm:presLayoutVars>
      </dgm:prSet>
      <dgm:spPr/>
    </dgm:pt>
    <dgm:pt modelId="{01882AE9-5804-42FF-A9E4-5F9EC1B9A576}" type="pres">
      <dgm:prSet presAssocID="{34C2B98B-1AB8-4E1E-B6A6-212EB0E676D3}" presName="sibTrans" presStyleCnt="0"/>
      <dgm:spPr/>
    </dgm:pt>
    <dgm:pt modelId="{42A48EEC-8B94-4CB4-B662-2EFF7D343313}" type="pres">
      <dgm:prSet presAssocID="{089F1142-C39C-4180-9C66-49FE2AE294A3}" presName="compNode" presStyleCnt="0"/>
      <dgm:spPr/>
    </dgm:pt>
    <dgm:pt modelId="{B11C3F33-E58A-4855-A8AA-589495BE312C}" type="pres">
      <dgm:prSet presAssocID="{089F1142-C39C-4180-9C66-49FE2AE294A3}" presName="iconBgRect" presStyleLbl="bgShp" presStyleIdx="2" presStyleCnt="3"/>
      <dgm:spPr/>
    </dgm:pt>
    <dgm:pt modelId="{99BA24F5-A476-4E40-AB81-87108D63AA88}" type="pres">
      <dgm:prSet presAssocID="{089F1142-C39C-4180-9C66-49FE2AE294A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62DC931-DCB8-4D8E-9369-93209AAFF8D6}" type="pres">
      <dgm:prSet presAssocID="{089F1142-C39C-4180-9C66-49FE2AE294A3}" presName="spaceRect" presStyleCnt="0"/>
      <dgm:spPr/>
    </dgm:pt>
    <dgm:pt modelId="{08CEEB8E-FEC9-47BE-9436-6820FACA7692}" type="pres">
      <dgm:prSet presAssocID="{089F1142-C39C-4180-9C66-49FE2AE294A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ADBA208-B00F-4418-B4C7-1D36B7B34E29}" type="presOf" srcId="{4D672FA4-BA1B-453B-A247-DB258D5B5DE6}" destId="{CA9C4060-CB79-4B2E-A354-819DD3268AB6}" srcOrd="0" destOrd="0" presId="urn:microsoft.com/office/officeart/2018/5/layout/IconCircleLabelList"/>
    <dgm:cxn modelId="{D737740C-BAF8-49EA-B796-8873EA8982B0}" srcId="{125592C6-E885-461D-8BAF-AFA3CA8D90AD}" destId="{9D5D451E-1C56-47DC-968A-1C868F2D7160}" srcOrd="0" destOrd="0" parTransId="{1F649F22-043E-449C-8C28-0B2167BAE188}" sibTransId="{A0FF97D1-3425-4F05-8F0C-B82F35BF9A42}"/>
    <dgm:cxn modelId="{34AE6626-17F8-443C-90F7-82720A8C2F97}" srcId="{125592C6-E885-461D-8BAF-AFA3CA8D90AD}" destId="{4D672FA4-BA1B-453B-A247-DB258D5B5DE6}" srcOrd="1" destOrd="0" parTransId="{20D85C3C-6DA1-44A8-9C2E-5DB1F3D2702B}" sibTransId="{34C2B98B-1AB8-4E1E-B6A6-212EB0E676D3}"/>
    <dgm:cxn modelId="{F0A94C84-DC15-4C95-88F7-0B9E1C7B011C}" type="presOf" srcId="{125592C6-E885-461D-8BAF-AFA3CA8D90AD}" destId="{BA5187D1-AD17-4FC5-9B60-507281A402FF}" srcOrd="0" destOrd="0" presId="urn:microsoft.com/office/officeart/2018/5/layout/IconCircleLabelList"/>
    <dgm:cxn modelId="{B4F8219F-B515-407A-BF02-6BCD54F48336}" type="presOf" srcId="{089F1142-C39C-4180-9C66-49FE2AE294A3}" destId="{08CEEB8E-FEC9-47BE-9436-6820FACA7692}" srcOrd="0" destOrd="0" presId="urn:microsoft.com/office/officeart/2018/5/layout/IconCircleLabelList"/>
    <dgm:cxn modelId="{3AD475D6-3B75-44C5-B19B-C9AB657D6D94}" type="presOf" srcId="{9D5D451E-1C56-47DC-968A-1C868F2D7160}" destId="{E99B9E2C-7FA2-43DA-94AD-26C6D4A2596D}" srcOrd="0" destOrd="0" presId="urn:microsoft.com/office/officeart/2018/5/layout/IconCircleLabelList"/>
    <dgm:cxn modelId="{534B50E1-36B5-401B-A6D0-91B5D59B8661}" srcId="{125592C6-E885-461D-8BAF-AFA3CA8D90AD}" destId="{089F1142-C39C-4180-9C66-49FE2AE294A3}" srcOrd="2" destOrd="0" parTransId="{30D91354-E97B-46F3-9230-86ADC99915D4}" sibTransId="{8746F926-0E27-40D8-A74D-60BB5C04A65E}"/>
    <dgm:cxn modelId="{1A3DCFC1-EABD-43C0-B9BE-CC37F4DE0E01}" type="presParOf" srcId="{BA5187D1-AD17-4FC5-9B60-507281A402FF}" destId="{5DD13371-AC52-4F53-9CA7-33E5A8499003}" srcOrd="0" destOrd="0" presId="urn:microsoft.com/office/officeart/2018/5/layout/IconCircleLabelList"/>
    <dgm:cxn modelId="{FBCD4DA2-3F11-4420-ACE6-69B6E495593A}" type="presParOf" srcId="{5DD13371-AC52-4F53-9CA7-33E5A8499003}" destId="{41BAA9DC-F835-46FA-ADE4-61E8DF9E9664}" srcOrd="0" destOrd="0" presId="urn:microsoft.com/office/officeart/2018/5/layout/IconCircleLabelList"/>
    <dgm:cxn modelId="{15A90719-C6AE-48EA-A363-5C54A4AF64B0}" type="presParOf" srcId="{5DD13371-AC52-4F53-9CA7-33E5A8499003}" destId="{7A3B7D7C-85EF-4F4A-908E-92C92E53BF0A}" srcOrd="1" destOrd="0" presId="urn:microsoft.com/office/officeart/2018/5/layout/IconCircleLabelList"/>
    <dgm:cxn modelId="{64816C57-41EA-4579-9BB8-15FDC8A03C0F}" type="presParOf" srcId="{5DD13371-AC52-4F53-9CA7-33E5A8499003}" destId="{92FD83A0-85EF-4BA0-9ED7-0ACB2B64FE97}" srcOrd="2" destOrd="0" presId="urn:microsoft.com/office/officeart/2018/5/layout/IconCircleLabelList"/>
    <dgm:cxn modelId="{A34FF578-FF40-4168-8113-2CE1D0A586CA}" type="presParOf" srcId="{5DD13371-AC52-4F53-9CA7-33E5A8499003}" destId="{E99B9E2C-7FA2-43DA-94AD-26C6D4A2596D}" srcOrd="3" destOrd="0" presId="urn:microsoft.com/office/officeart/2018/5/layout/IconCircleLabelList"/>
    <dgm:cxn modelId="{6D4B073B-77DC-4915-BD6B-34F39F1F3A6F}" type="presParOf" srcId="{BA5187D1-AD17-4FC5-9B60-507281A402FF}" destId="{8414F1A6-D935-434A-A025-290C86578321}" srcOrd="1" destOrd="0" presId="urn:microsoft.com/office/officeart/2018/5/layout/IconCircleLabelList"/>
    <dgm:cxn modelId="{938DA79F-A6A8-4A95-92C1-96675F32E042}" type="presParOf" srcId="{BA5187D1-AD17-4FC5-9B60-507281A402FF}" destId="{F3FB31E1-F8CA-4D8F-8CD3-99C4DC7396FA}" srcOrd="2" destOrd="0" presId="urn:microsoft.com/office/officeart/2018/5/layout/IconCircleLabelList"/>
    <dgm:cxn modelId="{4E79B8AE-B43C-4E3E-AB06-F02C41474EA6}" type="presParOf" srcId="{F3FB31E1-F8CA-4D8F-8CD3-99C4DC7396FA}" destId="{AA8E849C-4BF2-430D-8C05-CDDF9B2CEEDC}" srcOrd="0" destOrd="0" presId="urn:microsoft.com/office/officeart/2018/5/layout/IconCircleLabelList"/>
    <dgm:cxn modelId="{E3333AFD-A620-4EF4-A9FB-0AA86E2A200B}" type="presParOf" srcId="{F3FB31E1-F8CA-4D8F-8CD3-99C4DC7396FA}" destId="{E9378CEF-B69E-4DB2-B6D5-4E821E541B8B}" srcOrd="1" destOrd="0" presId="urn:microsoft.com/office/officeart/2018/5/layout/IconCircleLabelList"/>
    <dgm:cxn modelId="{FE44ABBD-855C-4F95-83F6-07F41A6D92E5}" type="presParOf" srcId="{F3FB31E1-F8CA-4D8F-8CD3-99C4DC7396FA}" destId="{11B2EB39-3DFE-46ED-BD59-27EE4F246162}" srcOrd="2" destOrd="0" presId="urn:microsoft.com/office/officeart/2018/5/layout/IconCircleLabelList"/>
    <dgm:cxn modelId="{4265FBFD-FDC3-4D70-8C2C-A0CE71DAB381}" type="presParOf" srcId="{F3FB31E1-F8CA-4D8F-8CD3-99C4DC7396FA}" destId="{CA9C4060-CB79-4B2E-A354-819DD3268AB6}" srcOrd="3" destOrd="0" presId="urn:microsoft.com/office/officeart/2018/5/layout/IconCircleLabelList"/>
    <dgm:cxn modelId="{F54E0D83-9CA2-418A-A30D-DBD7CF40D931}" type="presParOf" srcId="{BA5187D1-AD17-4FC5-9B60-507281A402FF}" destId="{01882AE9-5804-42FF-A9E4-5F9EC1B9A576}" srcOrd="3" destOrd="0" presId="urn:microsoft.com/office/officeart/2018/5/layout/IconCircleLabelList"/>
    <dgm:cxn modelId="{5D7BC620-C20C-4E8D-9CA5-33F2A7D4D084}" type="presParOf" srcId="{BA5187D1-AD17-4FC5-9B60-507281A402FF}" destId="{42A48EEC-8B94-4CB4-B662-2EFF7D343313}" srcOrd="4" destOrd="0" presId="urn:microsoft.com/office/officeart/2018/5/layout/IconCircleLabelList"/>
    <dgm:cxn modelId="{EF8D6172-D65E-43CC-95C6-5F453577A8CE}" type="presParOf" srcId="{42A48EEC-8B94-4CB4-B662-2EFF7D343313}" destId="{B11C3F33-E58A-4855-A8AA-589495BE312C}" srcOrd="0" destOrd="0" presId="urn:microsoft.com/office/officeart/2018/5/layout/IconCircleLabelList"/>
    <dgm:cxn modelId="{F6410FCA-32D9-4540-ABB5-4D7BDA58CE4C}" type="presParOf" srcId="{42A48EEC-8B94-4CB4-B662-2EFF7D343313}" destId="{99BA24F5-A476-4E40-AB81-87108D63AA88}" srcOrd="1" destOrd="0" presId="urn:microsoft.com/office/officeart/2018/5/layout/IconCircleLabelList"/>
    <dgm:cxn modelId="{DABF227B-D34E-4CD1-AD5F-418ECC103C78}" type="presParOf" srcId="{42A48EEC-8B94-4CB4-B662-2EFF7D343313}" destId="{A62DC931-DCB8-4D8E-9369-93209AAFF8D6}" srcOrd="2" destOrd="0" presId="urn:microsoft.com/office/officeart/2018/5/layout/IconCircleLabelList"/>
    <dgm:cxn modelId="{8836936C-50E1-4B26-8BEB-E2664D0E526E}" type="presParOf" srcId="{42A48EEC-8B94-4CB4-B662-2EFF7D343313}" destId="{08CEEB8E-FEC9-47BE-9436-6820FACA769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CFDF6B1-DCD7-4816-8DF0-372197A639EC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9D0F479-D8E8-4684-BC03-FC1A6A376C81}">
      <dgm:prSet/>
      <dgm:spPr/>
      <dgm:t>
        <a:bodyPr/>
        <a:lstStyle/>
        <a:p>
          <a:r>
            <a:rPr lang="en-US"/>
            <a:t>Promote understanding and development of sp/actor methodology locally, nationally, and internationally</a:t>
          </a:r>
        </a:p>
      </dgm:t>
    </dgm:pt>
    <dgm:pt modelId="{D8A874D0-335F-4992-B005-B8F807A9596F}" type="parTrans" cxnId="{032B5ADE-E4DF-4BB2-8559-D77DBED4870C}">
      <dgm:prSet/>
      <dgm:spPr/>
      <dgm:t>
        <a:bodyPr/>
        <a:lstStyle/>
        <a:p>
          <a:endParaRPr lang="en-US"/>
        </a:p>
      </dgm:t>
    </dgm:pt>
    <dgm:pt modelId="{53D44276-4D0C-4E98-983D-EF65E76F98BA}" type="sibTrans" cxnId="{032B5ADE-E4DF-4BB2-8559-D77DBED4870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5395589-2CBA-4403-A434-A499966CE2D0}">
      <dgm:prSet/>
      <dgm:spPr/>
      <dgm:t>
        <a:bodyPr/>
        <a:lstStyle/>
        <a:p>
          <a:r>
            <a:rPr lang="en-US"/>
            <a:t>Support and mentor other sp/actor educators and trainers within one’s institution and the community of practice. </a:t>
          </a:r>
        </a:p>
      </dgm:t>
    </dgm:pt>
    <dgm:pt modelId="{F54EE17B-EF3E-40D0-876D-472C479E268F}" type="parTrans" cxnId="{01E94B9A-C8FA-4248-976D-52184C0ED292}">
      <dgm:prSet/>
      <dgm:spPr/>
      <dgm:t>
        <a:bodyPr/>
        <a:lstStyle/>
        <a:p>
          <a:endParaRPr lang="en-US"/>
        </a:p>
      </dgm:t>
    </dgm:pt>
    <dgm:pt modelId="{FB8B2173-3AC9-44D8-B252-7D0F9A6F265A}" type="sibTrans" cxnId="{01E94B9A-C8FA-4248-976D-52184C0ED29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FE9E8CD-6B95-4D08-AA5B-00FCC9221FA4}">
      <dgm:prSet/>
      <dgm:spPr/>
      <dgm:t>
        <a:bodyPr/>
        <a:lstStyle/>
        <a:p>
          <a:r>
            <a:rPr lang="en-US"/>
            <a:t>Seek out and advocate for growth of leadership skills (collaboration, team building, change management, interpersonal effectiveness, conflict resolution). </a:t>
          </a:r>
        </a:p>
      </dgm:t>
    </dgm:pt>
    <dgm:pt modelId="{DF6FD1B1-C3EB-4581-9180-D2457E89820C}" type="parTrans" cxnId="{385E5C2B-33A1-4627-8B8E-1869BF161B90}">
      <dgm:prSet/>
      <dgm:spPr/>
      <dgm:t>
        <a:bodyPr/>
        <a:lstStyle/>
        <a:p>
          <a:endParaRPr lang="en-US"/>
        </a:p>
      </dgm:t>
    </dgm:pt>
    <dgm:pt modelId="{E2813A57-F8C3-4588-8AE8-BA82A798D68A}" type="sibTrans" cxnId="{385E5C2B-33A1-4627-8B8E-1869BF161B9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F9766D7-A2DB-4BAB-B778-4071572EC790}" type="pres">
      <dgm:prSet presAssocID="{DCFDF6B1-DCD7-4816-8DF0-372197A639EC}" presName="Name0" presStyleCnt="0">
        <dgm:presLayoutVars>
          <dgm:animLvl val="lvl"/>
          <dgm:resizeHandles val="exact"/>
        </dgm:presLayoutVars>
      </dgm:prSet>
      <dgm:spPr/>
    </dgm:pt>
    <dgm:pt modelId="{433B2A03-15BB-4C61-9DBB-D48D03B7498D}" type="pres">
      <dgm:prSet presAssocID="{B9D0F479-D8E8-4684-BC03-FC1A6A376C81}" presName="compositeNode" presStyleCnt="0">
        <dgm:presLayoutVars>
          <dgm:bulletEnabled val="1"/>
        </dgm:presLayoutVars>
      </dgm:prSet>
      <dgm:spPr/>
    </dgm:pt>
    <dgm:pt modelId="{44033171-A0A1-483D-B0DA-0A12F4C675BF}" type="pres">
      <dgm:prSet presAssocID="{B9D0F479-D8E8-4684-BC03-FC1A6A376C81}" presName="bgRect" presStyleLbl="bgAccFollowNode1" presStyleIdx="0" presStyleCnt="3"/>
      <dgm:spPr/>
    </dgm:pt>
    <dgm:pt modelId="{575BCF3C-9F69-4C0B-BC87-E463273E1EB5}" type="pres">
      <dgm:prSet presAssocID="{53D44276-4D0C-4E98-983D-EF65E76F98B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71CFA2CC-3703-4191-9BA9-A7A4DB3E3DE5}" type="pres">
      <dgm:prSet presAssocID="{B9D0F479-D8E8-4684-BC03-FC1A6A376C81}" presName="bottomLine" presStyleLbl="alignNode1" presStyleIdx="1" presStyleCnt="6">
        <dgm:presLayoutVars/>
      </dgm:prSet>
      <dgm:spPr/>
    </dgm:pt>
    <dgm:pt modelId="{F58CE4C3-75DF-419D-97C6-D0AD3FC998B8}" type="pres">
      <dgm:prSet presAssocID="{B9D0F479-D8E8-4684-BC03-FC1A6A376C81}" presName="nodeText" presStyleLbl="bgAccFollowNode1" presStyleIdx="0" presStyleCnt="3">
        <dgm:presLayoutVars>
          <dgm:bulletEnabled val="1"/>
        </dgm:presLayoutVars>
      </dgm:prSet>
      <dgm:spPr/>
    </dgm:pt>
    <dgm:pt modelId="{B72E9C98-1656-43B9-A0C6-1798BB285C14}" type="pres">
      <dgm:prSet presAssocID="{53D44276-4D0C-4E98-983D-EF65E76F98BA}" presName="sibTrans" presStyleCnt="0"/>
      <dgm:spPr/>
    </dgm:pt>
    <dgm:pt modelId="{48F63118-E52D-42E3-8169-C487DD7C0277}" type="pres">
      <dgm:prSet presAssocID="{B5395589-2CBA-4403-A434-A499966CE2D0}" presName="compositeNode" presStyleCnt="0">
        <dgm:presLayoutVars>
          <dgm:bulletEnabled val="1"/>
        </dgm:presLayoutVars>
      </dgm:prSet>
      <dgm:spPr/>
    </dgm:pt>
    <dgm:pt modelId="{A5E776E1-56B3-47E5-BEF1-47381F41F7AB}" type="pres">
      <dgm:prSet presAssocID="{B5395589-2CBA-4403-A434-A499966CE2D0}" presName="bgRect" presStyleLbl="bgAccFollowNode1" presStyleIdx="1" presStyleCnt="3"/>
      <dgm:spPr/>
    </dgm:pt>
    <dgm:pt modelId="{3F41FBBD-E8D6-4AA6-B231-49C1608B1996}" type="pres">
      <dgm:prSet presAssocID="{FB8B2173-3AC9-44D8-B252-7D0F9A6F265A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2184F16C-020F-4CEB-BA31-BAF2EED85DF1}" type="pres">
      <dgm:prSet presAssocID="{B5395589-2CBA-4403-A434-A499966CE2D0}" presName="bottomLine" presStyleLbl="alignNode1" presStyleIdx="3" presStyleCnt="6">
        <dgm:presLayoutVars/>
      </dgm:prSet>
      <dgm:spPr/>
    </dgm:pt>
    <dgm:pt modelId="{C1BAC753-C42C-4EAE-9762-6BBBA84FACB8}" type="pres">
      <dgm:prSet presAssocID="{B5395589-2CBA-4403-A434-A499966CE2D0}" presName="nodeText" presStyleLbl="bgAccFollowNode1" presStyleIdx="1" presStyleCnt="3">
        <dgm:presLayoutVars>
          <dgm:bulletEnabled val="1"/>
        </dgm:presLayoutVars>
      </dgm:prSet>
      <dgm:spPr/>
    </dgm:pt>
    <dgm:pt modelId="{1BC4A6F0-1248-4EF7-BC36-0DA2778FBFE0}" type="pres">
      <dgm:prSet presAssocID="{FB8B2173-3AC9-44D8-B252-7D0F9A6F265A}" presName="sibTrans" presStyleCnt="0"/>
      <dgm:spPr/>
    </dgm:pt>
    <dgm:pt modelId="{7750D09B-5736-4BB3-A23C-A209C33ED836}" type="pres">
      <dgm:prSet presAssocID="{BFE9E8CD-6B95-4D08-AA5B-00FCC9221FA4}" presName="compositeNode" presStyleCnt="0">
        <dgm:presLayoutVars>
          <dgm:bulletEnabled val="1"/>
        </dgm:presLayoutVars>
      </dgm:prSet>
      <dgm:spPr/>
    </dgm:pt>
    <dgm:pt modelId="{1AEB9004-8D7A-4843-B851-6CDC45F58718}" type="pres">
      <dgm:prSet presAssocID="{BFE9E8CD-6B95-4D08-AA5B-00FCC9221FA4}" presName="bgRect" presStyleLbl="bgAccFollowNode1" presStyleIdx="2" presStyleCnt="3"/>
      <dgm:spPr/>
    </dgm:pt>
    <dgm:pt modelId="{451A3F8F-D698-4DEF-91A3-F9D2C0F0AF3B}" type="pres">
      <dgm:prSet presAssocID="{E2813A57-F8C3-4588-8AE8-BA82A798D68A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439DA440-7FBA-4A59-8BBD-FADF7A8252E0}" type="pres">
      <dgm:prSet presAssocID="{BFE9E8CD-6B95-4D08-AA5B-00FCC9221FA4}" presName="bottomLine" presStyleLbl="alignNode1" presStyleIdx="5" presStyleCnt="6">
        <dgm:presLayoutVars/>
      </dgm:prSet>
      <dgm:spPr/>
    </dgm:pt>
    <dgm:pt modelId="{11D62122-9BBB-42FB-85CD-48B7624F28DA}" type="pres">
      <dgm:prSet presAssocID="{BFE9E8CD-6B95-4D08-AA5B-00FCC9221FA4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35BCDA03-B690-4C8C-87C6-075C851DA28E}" type="presOf" srcId="{B9D0F479-D8E8-4684-BC03-FC1A6A376C81}" destId="{F58CE4C3-75DF-419D-97C6-D0AD3FC998B8}" srcOrd="1" destOrd="0" presId="urn:microsoft.com/office/officeart/2016/7/layout/BasicLinearProcessNumbered"/>
    <dgm:cxn modelId="{3633AE0A-85A2-4783-B461-4AE25F5BBC0A}" type="presOf" srcId="{FB8B2173-3AC9-44D8-B252-7D0F9A6F265A}" destId="{3F41FBBD-E8D6-4AA6-B231-49C1608B1996}" srcOrd="0" destOrd="0" presId="urn:microsoft.com/office/officeart/2016/7/layout/BasicLinearProcessNumbered"/>
    <dgm:cxn modelId="{8C08BD16-C945-46B4-8D88-710718705624}" type="presOf" srcId="{B5395589-2CBA-4403-A434-A499966CE2D0}" destId="{A5E776E1-56B3-47E5-BEF1-47381F41F7AB}" srcOrd="0" destOrd="0" presId="urn:microsoft.com/office/officeart/2016/7/layout/BasicLinearProcessNumbered"/>
    <dgm:cxn modelId="{94D80F20-185C-4C55-A425-DEE7373543A3}" type="presOf" srcId="{E2813A57-F8C3-4588-8AE8-BA82A798D68A}" destId="{451A3F8F-D698-4DEF-91A3-F9D2C0F0AF3B}" srcOrd="0" destOrd="0" presId="urn:microsoft.com/office/officeart/2016/7/layout/BasicLinearProcessNumbered"/>
    <dgm:cxn modelId="{385E5C2B-33A1-4627-8B8E-1869BF161B90}" srcId="{DCFDF6B1-DCD7-4816-8DF0-372197A639EC}" destId="{BFE9E8CD-6B95-4D08-AA5B-00FCC9221FA4}" srcOrd="2" destOrd="0" parTransId="{DF6FD1B1-C3EB-4581-9180-D2457E89820C}" sibTransId="{E2813A57-F8C3-4588-8AE8-BA82A798D68A}"/>
    <dgm:cxn modelId="{A9BE8E3D-C93C-4268-92B6-6DD0BBC8E540}" type="presOf" srcId="{BFE9E8CD-6B95-4D08-AA5B-00FCC9221FA4}" destId="{1AEB9004-8D7A-4843-B851-6CDC45F58718}" srcOrd="0" destOrd="0" presId="urn:microsoft.com/office/officeart/2016/7/layout/BasicLinearProcessNumbered"/>
    <dgm:cxn modelId="{60BAB151-E567-49EC-8978-FD83E4094A7C}" type="presOf" srcId="{DCFDF6B1-DCD7-4816-8DF0-372197A639EC}" destId="{AF9766D7-A2DB-4BAB-B778-4071572EC790}" srcOrd="0" destOrd="0" presId="urn:microsoft.com/office/officeart/2016/7/layout/BasicLinearProcessNumbered"/>
    <dgm:cxn modelId="{01E94B9A-C8FA-4248-976D-52184C0ED292}" srcId="{DCFDF6B1-DCD7-4816-8DF0-372197A639EC}" destId="{B5395589-2CBA-4403-A434-A499966CE2D0}" srcOrd="1" destOrd="0" parTransId="{F54EE17B-EF3E-40D0-876D-472C479E268F}" sibTransId="{FB8B2173-3AC9-44D8-B252-7D0F9A6F265A}"/>
    <dgm:cxn modelId="{782FB7BC-C9AF-4170-BAD7-E73821A7FA32}" type="presOf" srcId="{53D44276-4D0C-4E98-983D-EF65E76F98BA}" destId="{575BCF3C-9F69-4C0B-BC87-E463273E1EB5}" srcOrd="0" destOrd="0" presId="urn:microsoft.com/office/officeart/2016/7/layout/BasicLinearProcessNumbered"/>
    <dgm:cxn modelId="{C3276CCC-62C1-427B-8069-79F904EB60EB}" type="presOf" srcId="{B5395589-2CBA-4403-A434-A499966CE2D0}" destId="{C1BAC753-C42C-4EAE-9762-6BBBA84FACB8}" srcOrd="1" destOrd="0" presId="urn:microsoft.com/office/officeart/2016/7/layout/BasicLinearProcessNumbered"/>
    <dgm:cxn modelId="{032B5ADE-E4DF-4BB2-8559-D77DBED4870C}" srcId="{DCFDF6B1-DCD7-4816-8DF0-372197A639EC}" destId="{B9D0F479-D8E8-4684-BC03-FC1A6A376C81}" srcOrd="0" destOrd="0" parTransId="{D8A874D0-335F-4992-B005-B8F807A9596F}" sibTransId="{53D44276-4D0C-4E98-983D-EF65E76F98BA}"/>
    <dgm:cxn modelId="{DDEE87E0-0475-4064-914F-E2B2E1B46A7B}" type="presOf" srcId="{B9D0F479-D8E8-4684-BC03-FC1A6A376C81}" destId="{44033171-A0A1-483D-B0DA-0A12F4C675BF}" srcOrd="0" destOrd="0" presId="urn:microsoft.com/office/officeart/2016/7/layout/BasicLinearProcessNumbered"/>
    <dgm:cxn modelId="{57244FF1-0DC4-4977-9528-BF47245287BF}" type="presOf" srcId="{BFE9E8CD-6B95-4D08-AA5B-00FCC9221FA4}" destId="{11D62122-9BBB-42FB-85CD-48B7624F28DA}" srcOrd="1" destOrd="0" presId="urn:microsoft.com/office/officeart/2016/7/layout/BasicLinearProcessNumbered"/>
    <dgm:cxn modelId="{33A9F821-5841-4153-8824-C65D214AB0EC}" type="presParOf" srcId="{AF9766D7-A2DB-4BAB-B778-4071572EC790}" destId="{433B2A03-15BB-4C61-9DBB-D48D03B7498D}" srcOrd="0" destOrd="0" presId="urn:microsoft.com/office/officeart/2016/7/layout/BasicLinearProcessNumbered"/>
    <dgm:cxn modelId="{2617D577-8E07-4B87-8C0E-6DF653D8757D}" type="presParOf" srcId="{433B2A03-15BB-4C61-9DBB-D48D03B7498D}" destId="{44033171-A0A1-483D-B0DA-0A12F4C675BF}" srcOrd="0" destOrd="0" presId="urn:microsoft.com/office/officeart/2016/7/layout/BasicLinearProcessNumbered"/>
    <dgm:cxn modelId="{EFF175C5-8C02-48E1-B7BC-EBF224005048}" type="presParOf" srcId="{433B2A03-15BB-4C61-9DBB-D48D03B7498D}" destId="{575BCF3C-9F69-4C0B-BC87-E463273E1EB5}" srcOrd="1" destOrd="0" presId="urn:microsoft.com/office/officeart/2016/7/layout/BasicLinearProcessNumbered"/>
    <dgm:cxn modelId="{5E29A549-8DFC-4709-B6D3-190D3FD086F4}" type="presParOf" srcId="{433B2A03-15BB-4C61-9DBB-D48D03B7498D}" destId="{71CFA2CC-3703-4191-9BA9-A7A4DB3E3DE5}" srcOrd="2" destOrd="0" presId="urn:microsoft.com/office/officeart/2016/7/layout/BasicLinearProcessNumbered"/>
    <dgm:cxn modelId="{84042619-A6A1-4BC6-8086-81E1FA4F1BEC}" type="presParOf" srcId="{433B2A03-15BB-4C61-9DBB-D48D03B7498D}" destId="{F58CE4C3-75DF-419D-97C6-D0AD3FC998B8}" srcOrd="3" destOrd="0" presId="urn:microsoft.com/office/officeart/2016/7/layout/BasicLinearProcessNumbered"/>
    <dgm:cxn modelId="{742CA2F4-D564-49B2-8C9C-A9D2C5644F39}" type="presParOf" srcId="{AF9766D7-A2DB-4BAB-B778-4071572EC790}" destId="{B72E9C98-1656-43B9-A0C6-1798BB285C14}" srcOrd="1" destOrd="0" presId="urn:microsoft.com/office/officeart/2016/7/layout/BasicLinearProcessNumbered"/>
    <dgm:cxn modelId="{7A24A7E7-713C-4F2A-8079-77975E2E27F8}" type="presParOf" srcId="{AF9766D7-A2DB-4BAB-B778-4071572EC790}" destId="{48F63118-E52D-42E3-8169-C487DD7C0277}" srcOrd="2" destOrd="0" presId="urn:microsoft.com/office/officeart/2016/7/layout/BasicLinearProcessNumbered"/>
    <dgm:cxn modelId="{04769F20-8318-4B87-95D3-B075F202457F}" type="presParOf" srcId="{48F63118-E52D-42E3-8169-C487DD7C0277}" destId="{A5E776E1-56B3-47E5-BEF1-47381F41F7AB}" srcOrd="0" destOrd="0" presId="urn:microsoft.com/office/officeart/2016/7/layout/BasicLinearProcessNumbered"/>
    <dgm:cxn modelId="{5C16B2FE-F15E-4938-8FD9-4F38C6215A16}" type="presParOf" srcId="{48F63118-E52D-42E3-8169-C487DD7C0277}" destId="{3F41FBBD-E8D6-4AA6-B231-49C1608B1996}" srcOrd="1" destOrd="0" presId="urn:microsoft.com/office/officeart/2016/7/layout/BasicLinearProcessNumbered"/>
    <dgm:cxn modelId="{AA521ADE-0B74-41F2-A84C-EDBD2E6E5C9E}" type="presParOf" srcId="{48F63118-E52D-42E3-8169-C487DD7C0277}" destId="{2184F16C-020F-4CEB-BA31-BAF2EED85DF1}" srcOrd="2" destOrd="0" presId="urn:microsoft.com/office/officeart/2016/7/layout/BasicLinearProcessNumbered"/>
    <dgm:cxn modelId="{F1F1F7A9-91B1-4A27-BAD7-5B639FB00924}" type="presParOf" srcId="{48F63118-E52D-42E3-8169-C487DD7C0277}" destId="{C1BAC753-C42C-4EAE-9762-6BBBA84FACB8}" srcOrd="3" destOrd="0" presId="urn:microsoft.com/office/officeart/2016/7/layout/BasicLinearProcessNumbered"/>
    <dgm:cxn modelId="{BDC1A40A-EFF9-4E6A-8EC1-DF9DA6131C61}" type="presParOf" srcId="{AF9766D7-A2DB-4BAB-B778-4071572EC790}" destId="{1BC4A6F0-1248-4EF7-BC36-0DA2778FBFE0}" srcOrd="3" destOrd="0" presId="urn:microsoft.com/office/officeart/2016/7/layout/BasicLinearProcessNumbered"/>
    <dgm:cxn modelId="{4ECE13B9-80AA-437E-BBCE-D873C1650D07}" type="presParOf" srcId="{AF9766D7-A2DB-4BAB-B778-4071572EC790}" destId="{7750D09B-5736-4BB3-A23C-A209C33ED836}" srcOrd="4" destOrd="0" presId="urn:microsoft.com/office/officeart/2016/7/layout/BasicLinearProcessNumbered"/>
    <dgm:cxn modelId="{80295A67-9448-4ED8-9128-189D0E9532B0}" type="presParOf" srcId="{7750D09B-5736-4BB3-A23C-A209C33ED836}" destId="{1AEB9004-8D7A-4843-B851-6CDC45F58718}" srcOrd="0" destOrd="0" presId="urn:microsoft.com/office/officeart/2016/7/layout/BasicLinearProcessNumbered"/>
    <dgm:cxn modelId="{AC7929FC-97DA-47BB-99B5-19E997C2110E}" type="presParOf" srcId="{7750D09B-5736-4BB3-A23C-A209C33ED836}" destId="{451A3F8F-D698-4DEF-91A3-F9D2C0F0AF3B}" srcOrd="1" destOrd="0" presId="urn:microsoft.com/office/officeart/2016/7/layout/BasicLinearProcessNumbered"/>
    <dgm:cxn modelId="{AAD5EF4A-8DC6-4C31-B5D3-6C6D6C3BE5D7}" type="presParOf" srcId="{7750D09B-5736-4BB3-A23C-A209C33ED836}" destId="{439DA440-7FBA-4A59-8BBD-FADF7A8252E0}" srcOrd="2" destOrd="0" presId="urn:microsoft.com/office/officeart/2016/7/layout/BasicLinearProcessNumbered"/>
    <dgm:cxn modelId="{4F9805CF-E462-43E4-950B-0C1F0F5B0156}" type="presParOf" srcId="{7750D09B-5736-4BB3-A23C-A209C33ED836}" destId="{11D62122-9BBB-42FB-85CD-48B7624F28D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D08DAB6-7B30-4D2E-82FD-75B04ABAF6C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CE3AE83-191C-4887-866E-228EFABAF7B6}">
      <dgm:prSet/>
      <dgm:spPr/>
      <dgm:t>
        <a:bodyPr/>
        <a:lstStyle/>
        <a:p>
          <a:r>
            <a:rPr lang="en-US"/>
            <a:t>International nurses association for clinical simulation and learning (INACSL) at: inacsl.org </a:t>
          </a:r>
        </a:p>
      </dgm:t>
    </dgm:pt>
    <dgm:pt modelId="{7D0844B1-0858-41AB-84F9-C6534199C7FF}" type="parTrans" cxnId="{FF833D9F-DAC1-46C3-81CE-0BA4C8708383}">
      <dgm:prSet/>
      <dgm:spPr/>
      <dgm:t>
        <a:bodyPr/>
        <a:lstStyle/>
        <a:p>
          <a:endParaRPr lang="en-US"/>
        </a:p>
      </dgm:t>
    </dgm:pt>
    <dgm:pt modelId="{52F960C4-0420-469C-AFD2-E0EDCF9C91A5}" type="sibTrans" cxnId="{FF833D9F-DAC1-46C3-81CE-0BA4C8708383}">
      <dgm:prSet/>
      <dgm:spPr/>
      <dgm:t>
        <a:bodyPr/>
        <a:lstStyle/>
        <a:p>
          <a:endParaRPr lang="en-US"/>
        </a:p>
      </dgm:t>
    </dgm:pt>
    <dgm:pt modelId="{FDAC4303-DD94-4108-B9E2-5969371220E5}">
      <dgm:prSet/>
      <dgm:spPr/>
      <dgm:t>
        <a:bodyPr/>
        <a:lstStyle/>
        <a:p>
          <a:r>
            <a:rPr lang="en-US"/>
            <a:t>The Society for simulation in healthcare (ssih) at ssih.org </a:t>
          </a:r>
        </a:p>
      </dgm:t>
    </dgm:pt>
    <dgm:pt modelId="{C4ABD365-96D7-4B3A-8BF3-264DA094C285}" type="parTrans" cxnId="{4C24A3D2-C20D-4C05-8686-9BE8E679C5EA}">
      <dgm:prSet/>
      <dgm:spPr/>
      <dgm:t>
        <a:bodyPr/>
        <a:lstStyle/>
        <a:p>
          <a:endParaRPr lang="en-US"/>
        </a:p>
      </dgm:t>
    </dgm:pt>
    <dgm:pt modelId="{57F22EC8-5BDB-4855-8CEF-97F7E528150A}" type="sibTrans" cxnId="{4C24A3D2-C20D-4C05-8686-9BE8E679C5EA}">
      <dgm:prSet/>
      <dgm:spPr/>
      <dgm:t>
        <a:bodyPr/>
        <a:lstStyle/>
        <a:p>
          <a:endParaRPr lang="en-US"/>
        </a:p>
      </dgm:t>
    </dgm:pt>
    <dgm:pt modelId="{9C1B1387-0BA5-4045-B017-051EDBCFCDF8}">
      <dgm:prSet/>
      <dgm:spPr/>
      <dgm:t>
        <a:bodyPr/>
        <a:lstStyle/>
        <a:p>
          <a:r>
            <a:rPr lang="en-US"/>
            <a:t>Association of standardized patient educators (ASPE) at ASPEducators.org</a:t>
          </a:r>
        </a:p>
      </dgm:t>
    </dgm:pt>
    <dgm:pt modelId="{2BB29E56-6721-4336-9ECF-20F48873DAB6}" type="parTrans" cxnId="{11D49A63-9B66-4A41-999F-0867E5CF987E}">
      <dgm:prSet/>
      <dgm:spPr/>
      <dgm:t>
        <a:bodyPr/>
        <a:lstStyle/>
        <a:p>
          <a:endParaRPr lang="en-US"/>
        </a:p>
      </dgm:t>
    </dgm:pt>
    <dgm:pt modelId="{15996F01-729B-4FA1-B728-ECCFDDEC64A2}" type="sibTrans" cxnId="{11D49A63-9B66-4A41-999F-0867E5CF987E}">
      <dgm:prSet/>
      <dgm:spPr/>
      <dgm:t>
        <a:bodyPr/>
        <a:lstStyle/>
        <a:p>
          <a:endParaRPr lang="en-US"/>
        </a:p>
      </dgm:t>
    </dgm:pt>
    <dgm:pt modelId="{A0BFC253-34F7-4967-9C65-E56DDC863F91}" type="pres">
      <dgm:prSet presAssocID="{4D08DAB6-7B30-4D2E-82FD-75B04ABAF6C3}" presName="root" presStyleCnt="0">
        <dgm:presLayoutVars>
          <dgm:dir/>
          <dgm:resizeHandles val="exact"/>
        </dgm:presLayoutVars>
      </dgm:prSet>
      <dgm:spPr/>
    </dgm:pt>
    <dgm:pt modelId="{5EE06ACD-62C4-45CF-AA5F-FA7AB298BA53}" type="pres">
      <dgm:prSet presAssocID="{BCE3AE83-191C-4887-866E-228EFABAF7B6}" presName="compNode" presStyleCnt="0"/>
      <dgm:spPr/>
    </dgm:pt>
    <dgm:pt modelId="{5E73C662-2351-456F-8349-EAD94FAA8C95}" type="pres">
      <dgm:prSet presAssocID="{BCE3AE83-191C-4887-866E-228EFABAF7B6}" presName="bgRect" presStyleLbl="bgShp" presStyleIdx="0" presStyleCnt="3"/>
      <dgm:spPr/>
    </dgm:pt>
    <dgm:pt modelId="{870F7D0B-866D-42F1-A83E-52CB39080003}" type="pres">
      <dgm:prSet presAssocID="{BCE3AE83-191C-4887-866E-228EFABAF7B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6D9188C-777C-494A-AF2B-52CA9D179DB3}" type="pres">
      <dgm:prSet presAssocID="{BCE3AE83-191C-4887-866E-228EFABAF7B6}" presName="spaceRect" presStyleCnt="0"/>
      <dgm:spPr/>
    </dgm:pt>
    <dgm:pt modelId="{D9A60EAA-04BA-453E-B93B-3197C68F7664}" type="pres">
      <dgm:prSet presAssocID="{BCE3AE83-191C-4887-866E-228EFABAF7B6}" presName="parTx" presStyleLbl="revTx" presStyleIdx="0" presStyleCnt="3">
        <dgm:presLayoutVars>
          <dgm:chMax val="0"/>
          <dgm:chPref val="0"/>
        </dgm:presLayoutVars>
      </dgm:prSet>
      <dgm:spPr/>
    </dgm:pt>
    <dgm:pt modelId="{5410762B-FD12-410C-8EFC-2B35CE2DFDE1}" type="pres">
      <dgm:prSet presAssocID="{52F960C4-0420-469C-AFD2-E0EDCF9C91A5}" presName="sibTrans" presStyleCnt="0"/>
      <dgm:spPr/>
    </dgm:pt>
    <dgm:pt modelId="{71A61AF0-5EC4-451D-9C73-05C008DE78AB}" type="pres">
      <dgm:prSet presAssocID="{FDAC4303-DD94-4108-B9E2-5969371220E5}" presName="compNode" presStyleCnt="0"/>
      <dgm:spPr/>
    </dgm:pt>
    <dgm:pt modelId="{D2583F24-0AD5-4D25-B38B-5FA4F8C948D8}" type="pres">
      <dgm:prSet presAssocID="{FDAC4303-DD94-4108-B9E2-5969371220E5}" presName="bgRect" presStyleLbl="bgShp" presStyleIdx="1" presStyleCnt="3"/>
      <dgm:spPr/>
    </dgm:pt>
    <dgm:pt modelId="{B045DA25-6FEF-4D4A-A386-C62C84FCFCFE}" type="pres">
      <dgm:prSet presAssocID="{FDAC4303-DD94-4108-B9E2-5969371220E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3253D00F-A579-47D7-B45C-7C56C9BB6BFA}" type="pres">
      <dgm:prSet presAssocID="{FDAC4303-DD94-4108-B9E2-5969371220E5}" presName="spaceRect" presStyleCnt="0"/>
      <dgm:spPr/>
    </dgm:pt>
    <dgm:pt modelId="{7DB38098-E7EB-4644-969A-C9E9144D3E10}" type="pres">
      <dgm:prSet presAssocID="{FDAC4303-DD94-4108-B9E2-5969371220E5}" presName="parTx" presStyleLbl="revTx" presStyleIdx="1" presStyleCnt="3">
        <dgm:presLayoutVars>
          <dgm:chMax val="0"/>
          <dgm:chPref val="0"/>
        </dgm:presLayoutVars>
      </dgm:prSet>
      <dgm:spPr/>
    </dgm:pt>
    <dgm:pt modelId="{0648D024-97A1-43B8-8275-CE4222AED0BB}" type="pres">
      <dgm:prSet presAssocID="{57F22EC8-5BDB-4855-8CEF-97F7E528150A}" presName="sibTrans" presStyleCnt="0"/>
      <dgm:spPr/>
    </dgm:pt>
    <dgm:pt modelId="{61246D77-F583-44D5-B77B-708EC1997C57}" type="pres">
      <dgm:prSet presAssocID="{9C1B1387-0BA5-4045-B017-051EDBCFCDF8}" presName="compNode" presStyleCnt="0"/>
      <dgm:spPr/>
    </dgm:pt>
    <dgm:pt modelId="{EB93B3DB-5149-4CCE-B97D-7268CE68925B}" type="pres">
      <dgm:prSet presAssocID="{9C1B1387-0BA5-4045-B017-051EDBCFCDF8}" presName="bgRect" presStyleLbl="bgShp" presStyleIdx="2" presStyleCnt="3"/>
      <dgm:spPr/>
    </dgm:pt>
    <dgm:pt modelId="{2C235F02-BED9-4947-89A3-2160B4C5E855}" type="pres">
      <dgm:prSet presAssocID="{9C1B1387-0BA5-4045-B017-051EDBCFCDF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79E2903D-DF0F-4715-BF4B-C0AFFFDB2CF4}" type="pres">
      <dgm:prSet presAssocID="{9C1B1387-0BA5-4045-B017-051EDBCFCDF8}" presName="spaceRect" presStyleCnt="0"/>
      <dgm:spPr/>
    </dgm:pt>
    <dgm:pt modelId="{3EB2A977-76C9-494E-991C-F765151B0D93}" type="pres">
      <dgm:prSet presAssocID="{9C1B1387-0BA5-4045-B017-051EDBCFCDF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5061503-F174-44F5-BA00-EF0535447779}" type="presOf" srcId="{FDAC4303-DD94-4108-B9E2-5969371220E5}" destId="{7DB38098-E7EB-4644-969A-C9E9144D3E10}" srcOrd="0" destOrd="0" presId="urn:microsoft.com/office/officeart/2018/2/layout/IconVerticalSolidList"/>
    <dgm:cxn modelId="{48D59731-8F71-43B9-B984-92BEE2387902}" type="presOf" srcId="{9C1B1387-0BA5-4045-B017-051EDBCFCDF8}" destId="{3EB2A977-76C9-494E-991C-F765151B0D93}" srcOrd="0" destOrd="0" presId="urn:microsoft.com/office/officeart/2018/2/layout/IconVerticalSolidList"/>
    <dgm:cxn modelId="{11D49A63-9B66-4A41-999F-0867E5CF987E}" srcId="{4D08DAB6-7B30-4D2E-82FD-75B04ABAF6C3}" destId="{9C1B1387-0BA5-4045-B017-051EDBCFCDF8}" srcOrd="2" destOrd="0" parTransId="{2BB29E56-6721-4336-9ECF-20F48873DAB6}" sibTransId="{15996F01-729B-4FA1-B728-ECCFDDEC64A2}"/>
    <dgm:cxn modelId="{FF833D9F-DAC1-46C3-81CE-0BA4C8708383}" srcId="{4D08DAB6-7B30-4D2E-82FD-75B04ABAF6C3}" destId="{BCE3AE83-191C-4887-866E-228EFABAF7B6}" srcOrd="0" destOrd="0" parTransId="{7D0844B1-0858-41AB-84F9-C6534199C7FF}" sibTransId="{52F960C4-0420-469C-AFD2-E0EDCF9C91A5}"/>
    <dgm:cxn modelId="{BD5340A7-951C-49C3-BB83-7F92B65B51BC}" type="presOf" srcId="{4D08DAB6-7B30-4D2E-82FD-75B04ABAF6C3}" destId="{A0BFC253-34F7-4967-9C65-E56DDC863F91}" srcOrd="0" destOrd="0" presId="urn:microsoft.com/office/officeart/2018/2/layout/IconVerticalSolidList"/>
    <dgm:cxn modelId="{4C24A3D2-C20D-4C05-8686-9BE8E679C5EA}" srcId="{4D08DAB6-7B30-4D2E-82FD-75B04ABAF6C3}" destId="{FDAC4303-DD94-4108-B9E2-5969371220E5}" srcOrd="1" destOrd="0" parTransId="{C4ABD365-96D7-4B3A-8BF3-264DA094C285}" sibTransId="{57F22EC8-5BDB-4855-8CEF-97F7E528150A}"/>
    <dgm:cxn modelId="{8D9CAED2-8677-4141-958B-9B7AAE453091}" type="presOf" srcId="{BCE3AE83-191C-4887-866E-228EFABAF7B6}" destId="{D9A60EAA-04BA-453E-B93B-3197C68F7664}" srcOrd="0" destOrd="0" presId="urn:microsoft.com/office/officeart/2018/2/layout/IconVerticalSolidList"/>
    <dgm:cxn modelId="{A26CA3AE-6294-4C00-BEB6-6BCC38474FCF}" type="presParOf" srcId="{A0BFC253-34F7-4967-9C65-E56DDC863F91}" destId="{5EE06ACD-62C4-45CF-AA5F-FA7AB298BA53}" srcOrd="0" destOrd="0" presId="urn:microsoft.com/office/officeart/2018/2/layout/IconVerticalSolidList"/>
    <dgm:cxn modelId="{88666EF9-1618-46FB-8480-FADC82E8A386}" type="presParOf" srcId="{5EE06ACD-62C4-45CF-AA5F-FA7AB298BA53}" destId="{5E73C662-2351-456F-8349-EAD94FAA8C95}" srcOrd="0" destOrd="0" presId="urn:microsoft.com/office/officeart/2018/2/layout/IconVerticalSolidList"/>
    <dgm:cxn modelId="{208F94D0-DF34-456E-B9C7-5D2425021A48}" type="presParOf" srcId="{5EE06ACD-62C4-45CF-AA5F-FA7AB298BA53}" destId="{870F7D0B-866D-42F1-A83E-52CB39080003}" srcOrd="1" destOrd="0" presId="urn:microsoft.com/office/officeart/2018/2/layout/IconVerticalSolidList"/>
    <dgm:cxn modelId="{ADB6D8C8-8ABE-44D7-9435-2C0571D5472A}" type="presParOf" srcId="{5EE06ACD-62C4-45CF-AA5F-FA7AB298BA53}" destId="{A6D9188C-777C-494A-AF2B-52CA9D179DB3}" srcOrd="2" destOrd="0" presId="urn:microsoft.com/office/officeart/2018/2/layout/IconVerticalSolidList"/>
    <dgm:cxn modelId="{ECF4D4A5-B405-4076-AF78-BCCA2FE26573}" type="presParOf" srcId="{5EE06ACD-62C4-45CF-AA5F-FA7AB298BA53}" destId="{D9A60EAA-04BA-453E-B93B-3197C68F7664}" srcOrd="3" destOrd="0" presId="urn:microsoft.com/office/officeart/2018/2/layout/IconVerticalSolidList"/>
    <dgm:cxn modelId="{F0282D22-3E74-49F9-94F1-A7B4B3A196DE}" type="presParOf" srcId="{A0BFC253-34F7-4967-9C65-E56DDC863F91}" destId="{5410762B-FD12-410C-8EFC-2B35CE2DFDE1}" srcOrd="1" destOrd="0" presId="urn:microsoft.com/office/officeart/2018/2/layout/IconVerticalSolidList"/>
    <dgm:cxn modelId="{CFEAF0D5-2E64-4BF6-A849-4AD12EFA7A06}" type="presParOf" srcId="{A0BFC253-34F7-4967-9C65-E56DDC863F91}" destId="{71A61AF0-5EC4-451D-9C73-05C008DE78AB}" srcOrd="2" destOrd="0" presId="urn:microsoft.com/office/officeart/2018/2/layout/IconVerticalSolidList"/>
    <dgm:cxn modelId="{1215538A-A6B6-494D-A3F8-E46D0EA5B4B6}" type="presParOf" srcId="{71A61AF0-5EC4-451D-9C73-05C008DE78AB}" destId="{D2583F24-0AD5-4D25-B38B-5FA4F8C948D8}" srcOrd="0" destOrd="0" presId="urn:microsoft.com/office/officeart/2018/2/layout/IconVerticalSolidList"/>
    <dgm:cxn modelId="{0F87EBA7-7AE2-4ECA-A296-F07109302B81}" type="presParOf" srcId="{71A61AF0-5EC4-451D-9C73-05C008DE78AB}" destId="{B045DA25-6FEF-4D4A-A386-C62C84FCFCFE}" srcOrd="1" destOrd="0" presId="urn:microsoft.com/office/officeart/2018/2/layout/IconVerticalSolidList"/>
    <dgm:cxn modelId="{1C54161E-81DB-425F-A549-B9FA782B6E2E}" type="presParOf" srcId="{71A61AF0-5EC4-451D-9C73-05C008DE78AB}" destId="{3253D00F-A579-47D7-B45C-7C56C9BB6BFA}" srcOrd="2" destOrd="0" presId="urn:microsoft.com/office/officeart/2018/2/layout/IconVerticalSolidList"/>
    <dgm:cxn modelId="{2FB5C4F7-97C8-41A2-8F69-1FAF7FDF47CD}" type="presParOf" srcId="{71A61AF0-5EC4-451D-9C73-05C008DE78AB}" destId="{7DB38098-E7EB-4644-969A-C9E9144D3E10}" srcOrd="3" destOrd="0" presId="urn:microsoft.com/office/officeart/2018/2/layout/IconVerticalSolidList"/>
    <dgm:cxn modelId="{79F9AD5E-83A1-4D06-97EE-EB57346CF31B}" type="presParOf" srcId="{A0BFC253-34F7-4967-9C65-E56DDC863F91}" destId="{0648D024-97A1-43B8-8275-CE4222AED0BB}" srcOrd="3" destOrd="0" presId="urn:microsoft.com/office/officeart/2018/2/layout/IconVerticalSolidList"/>
    <dgm:cxn modelId="{BDEA73D6-B849-46E6-B5E0-0118DDF0C04D}" type="presParOf" srcId="{A0BFC253-34F7-4967-9C65-E56DDC863F91}" destId="{61246D77-F583-44D5-B77B-708EC1997C57}" srcOrd="4" destOrd="0" presId="urn:microsoft.com/office/officeart/2018/2/layout/IconVerticalSolidList"/>
    <dgm:cxn modelId="{107B4686-D430-457E-A40E-73E69DD96C72}" type="presParOf" srcId="{61246D77-F583-44D5-B77B-708EC1997C57}" destId="{EB93B3DB-5149-4CCE-B97D-7268CE68925B}" srcOrd="0" destOrd="0" presId="urn:microsoft.com/office/officeart/2018/2/layout/IconVerticalSolidList"/>
    <dgm:cxn modelId="{13F11A3C-174F-42BE-B362-A2A73B311312}" type="presParOf" srcId="{61246D77-F583-44D5-B77B-708EC1997C57}" destId="{2C235F02-BED9-4947-89A3-2160B4C5E855}" srcOrd="1" destOrd="0" presId="urn:microsoft.com/office/officeart/2018/2/layout/IconVerticalSolidList"/>
    <dgm:cxn modelId="{0F5D80A6-9B38-402E-831D-FC0296474F87}" type="presParOf" srcId="{61246D77-F583-44D5-B77B-708EC1997C57}" destId="{79E2903D-DF0F-4715-BF4B-C0AFFFDB2CF4}" srcOrd="2" destOrd="0" presId="urn:microsoft.com/office/officeart/2018/2/layout/IconVerticalSolidList"/>
    <dgm:cxn modelId="{E125791A-A8FA-4A2B-A4BD-C0C0E3DD3527}" type="presParOf" srcId="{61246D77-F583-44D5-B77B-708EC1997C57}" destId="{3EB2A977-76C9-494E-991C-F765151B0D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FCCC0B-15A5-4332-AFAA-1111617C4DED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F9492C6-12A0-4715-A4B1-7A8AC108537B}">
      <dgm:prSet/>
      <dgm:spPr/>
      <dgm:t>
        <a:bodyPr/>
        <a:lstStyle/>
        <a:p>
          <a:r>
            <a:rPr lang="en-US"/>
            <a:t>Safe working conditions (psychological safety, breaks, role demand)</a:t>
          </a:r>
        </a:p>
      </dgm:t>
    </dgm:pt>
    <dgm:pt modelId="{3B1FD522-F571-462D-AC4F-19CA9A2E1F18}" type="parTrans" cxnId="{87721D94-0117-4353-A3B3-6978A08B51F8}">
      <dgm:prSet/>
      <dgm:spPr/>
      <dgm:t>
        <a:bodyPr/>
        <a:lstStyle/>
        <a:p>
          <a:endParaRPr lang="en-US"/>
        </a:p>
      </dgm:t>
    </dgm:pt>
    <dgm:pt modelId="{3F9506C5-377C-4B65-AB07-CCD12EA9B290}" type="sibTrans" cxnId="{87721D94-0117-4353-A3B3-6978A08B51F8}">
      <dgm:prSet/>
      <dgm:spPr/>
      <dgm:t>
        <a:bodyPr/>
        <a:lstStyle/>
        <a:p>
          <a:endParaRPr lang="en-US"/>
        </a:p>
      </dgm:t>
    </dgm:pt>
    <dgm:pt modelId="{FC384855-7D34-4103-AA13-EEA96B47E35B}">
      <dgm:prSet/>
      <dgm:spPr/>
      <dgm:t>
        <a:bodyPr/>
        <a:lstStyle/>
        <a:p>
          <a:r>
            <a:rPr lang="en-US"/>
            <a:t>Actor screen to assess appropriateness for role</a:t>
          </a:r>
        </a:p>
      </dgm:t>
    </dgm:pt>
    <dgm:pt modelId="{0E525167-3313-4753-A3B0-C3FE97F340E5}" type="parTrans" cxnId="{BF5B6C2B-A23B-439E-8D65-D9DF6B6C479E}">
      <dgm:prSet/>
      <dgm:spPr/>
      <dgm:t>
        <a:bodyPr/>
        <a:lstStyle/>
        <a:p>
          <a:endParaRPr lang="en-US"/>
        </a:p>
      </dgm:t>
    </dgm:pt>
    <dgm:pt modelId="{1E40166C-8F50-4EFD-9190-CD19077CAE44}" type="sibTrans" cxnId="{BF5B6C2B-A23B-439E-8D65-D9DF6B6C479E}">
      <dgm:prSet/>
      <dgm:spPr/>
      <dgm:t>
        <a:bodyPr/>
        <a:lstStyle/>
        <a:p>
          <a:endParaRPr lang="en-US"/>
        </a:p>
      </dgm:t>
    </dgm:pt>
    <dgm:pt modelId="{676A0B03-C3FE-459A-B13A-D6CA636A25A8}">
      <dgm:prSet/>
      <dgm:spPr/>
      <dgm:t>
        <a:bodyPr/>
        <a:lstStyle/>
        <a:p>
          <a:r>
            <a:rPr lang="en-US"/>
            <a:t>Delineate expectations and clear guidelines</a:t>
          </a:r>
        </a:p>
      </dgm:t>
    </dgm:pt>
    <dgm:pt modelId="{8F15241F-D615-4075-8915-A701E57A391A}" type="parTrans" cxnId="{39B1C7D6-955B-45D6-8A47-E8F41CF1CF31}">
      <dgm:prSet/>
      <dgm:spPr/>
      <dgm:t>
        <a:bodyPr/>
        <a:lstStyle/>
        <a:p>
          <a:endParaRPr lang="en-US"/>
        </a:p>
      </dgm:t>
    </dgm:pt>
    <dgm:pt modelId="{845E2B67-7FED-4974-9909-51A6A44C5888}" type="sibTrans" cxnId="{39B1C7D6-955B-45D6-8A47-E8F41CF1CF31}">
      <dgm:prSet/>
      <dgm:spPr/>
      <dgm:t>
        <a:bodyPr/>
        <a:lstStyle/>
        <a:p>
          <a:endParaRPr lang="en-US"/>
        </a:p>
      </dgm:t>
    </dgm:pt>
    <dgm:pt modelId="{4EC37FF9-0164-48F2-98B1-BADAC37871DD}">
      <dgm:prSet/>
      <dgm:spPr/>
      <dgm:t>
        <a:bodyPr/>
        <a:lstStyle/>
        <a:p>
          <a:r>
            <a:rPr lang="en-US"/>
            <a:t>Adverse event planning</a:t>
          </a:r>
        </a:p>
      </dgm:t>
    </dgm:pt>
    <dgm:pt modelId="{76B06A72-EF33-46D8-B47D-4F1694F37663}" type="parTrans" cxnId="{8021E344-5856-47EA-8669-77C6B91956C5}">
      <dgm:prSet/>
      <dgm:spPr/>
      <dgm:t>
        <a:bodyPr/>
        <a:lstStyle/>
        <a:p>
          <a:endParaRPr lang="en-US"/>
        </a:p>
      </dgm:t>
    </dgm:pt>
    <dgm:pt modelId="{E14A6ACC-B466-4CFD-A134-B56F9D0899D1}" type="sibTrans" cxnId="{8021E344-5856-47EA-8669-77C6B91956C5}">
      <dgm:prSet/>
      <dgm:spPr/>
      <dgm:t>
        <a:bodyPr/>
        <a:lstStyle/>
        <a:p>
          <a:endParaRPr lang="en-US"/>
        </a:p>
      </dgm:t>
    </dgm:pt>
    <dgm:pt modelId="{BCB0CB32-194F-436C-A768-8F05A66323D2}">
      <dgm:prSet/>
      <dgm:spPr/>
      <dgm:t>
        <a:bodyPr/>
        <a:lstStyle/>
        <a:p>
          <a:r>
            <a:rPr lang="en-US"/>
            <a:t>De-rolling and debriefing </a:t>
          </a:r>
        </a:p>
      </dgm:t>
    </dgm:pt>
    <dgm:pt modelId="{E658FB7C-2993-4105-B62F-BDA704032FB4}" type="parTrans" cxnId="{00105B11-B5EB-447B-ACE3-D5E087CE0CBD}">
      <dgm:prSet/>
      <dgm:spPr/>
      <dgm:t>
        <a:bodyPr/>
        <a:lstStyle/>
        <a:p>
          <a:endParaRPr lang="en-US"/>
        </a:p>
      </dgm:t>
    </dgm:pt>
    <dgm:pt modelId="{0320F7DB-DEA9-4BEE-861B-8BBB65DA971F}" type="sibTrans" cxnId="{00105B11-B5EB-447B-ACE3-D5E087CE0CBD}">
      <dgm:prSet/>
      <dgm:spPr/>
      <dgm:t>
        <a:bodyPr/>
        <a:lstStyle/>
        <a:p>
          <a:endParaRPr lang="en-US"/>
        </a:p>
      </dgm:t>
    </dgm:pt>
    <dgm:pt modelId="{AECDBADD-990A-4128-8197-D474608DD322}">
      <dgm:prSet/>
      <dgm:spPr/>
      <dgm:t>
        <a:bodyPr/>
        <a:lstStyle/>
        <a:p>
          <a:r>
            <a:rPr lang="en-US"/>
            <a:t>Sp/actor support</a:t>
          </a:r>
        </a:p>
      </dgm:t>
    </dgm:pt>
    <dgm:pt modelId="{1106CEF9-0314-4CCA-9453-FB91EC74DB61}" type="parTrans" cxnId="{C8BC3968-E0F1-4FA0-BFD3-D99783125CC9}">
      <dgm:prSet/>
      <dgm:spPr/>
      <dgm:t>
        <a:bodyPr/>
        <a:lstStyle/>
        <a:p>
          <a:endParaRPr lang="en-US"/>
        </a:p>
      </dgm:t>
    </dgm:pt>
    <dgm:pt modelId="{A677E435-9AD1-4962-9DDA-7CD0AFD8A71F}" type="sibTrans" cxnId="{C8BC3968-E0F1-4FA0-BFD3-D99783125CC9}">
      <dgm:prSet/>
      <dgm:spPr/>
      <dgm:t>
        <a:bodyPr/>
        <a:lstStyle/>
        <a:p>
          <a:endParaRPr lang="en-US"/>
        </a:p>
      </dgm:t>
    </dgm:pt>
    <dgm:pt modelId="{A6C816B5-A536-4723-8E97-C46D5EE0C45C}" type="pres">
      <dgm:prSet presAssocID="{75FCCC0B-15A5-4332-AFAA-1111617C4DED}" presName="vert0" presStyleCnt="0">
        <dgm:presLayoutVars>
          <dgm:dir/>
          <dgm:animOne val="branch"/>
          <dgm:animLvl val="lvl"/>
        </dgm:presLayoutVars>
      </dgm:prSet>
      <dgm:spPr/>
    </dgm:pt>
    <dgm:pt modelId="{16B3D918-0050-44DF-9CC2-5B76CCB2C1A2}" type="pres">
      <dgm:prSet presAssocID="{9F9492C6-12A0-4715-A4B1-7A8AC108537B}" presName="thickLine" presStyleLbl="alignNode1" presStyleIdx="0" presStyleCnt="6"/>
      <dgm:spPr/>
    </dgm:pt>
    <dgm:pt modelId="{703CDC64-ED08-4142-AB56-8BCF0B6E30D3}" type="pres">
      <dgm:prSet presAssocID="{9F9492C6-12A0-4715-A4B1-7A8AC108537B}" presName="horz1" presStyleCnt="0"/>
      <dgm:spPr/>
    </dgm:pt>
    <dgm:pt modelId="{2AF8BE01-3F7B-48E9-B1DA-1CC6C33EDCF4}" type="pres">
      <dgm:prSet presAssocID="{9F9492C6-12A0-4715-A4B1-7A8AC108537B}" presName="tx1" presStyleLbl="revTx" presStyleIdx="0" presStyleCnt="6"/>
      <dgm:spPr/>
    </dgm:pt>
    <dgm:pt modelId="{CD772769-7614-4D2F-A7FB-481E9B76763E}" type="pres">
      <dgm:prSet presAssocID="{9F9492C6-12A0-4715-A4B1-7A8AC108537B}" presName="vert1" presStyleCnt="0"/>
      <dgm:spPr/>
    </dgm:pt>
    <dgm:pt modelId="{2686058E-051F-4F84-BD31-DD5A26007426}" type="pres">
      <dgm:prSet presAssocID="{FC384855-7D34-4103-AA13-EEA96B47E35B}" presName="thickLine" presStyleLbl="alignNode1" presStyleIdx="1" presStyleCnt="6"/>
      <dgm:spPr/>
    </dgm:pt>
    <dgm:pt modelId="{84202E46-0CAA-4A97-828C-7A10FAE9A2BC}" type="pres">
      <dgm:prSet presAssocID="{FC384855-7D34-4103-AA13-EEA96B47E35B}" presName="horz1" presStyleCnt="0"/>
      <dgm:spPr/>
    </dgm:pt>
    <dgm:pt modelId="{DD54658A-9861-4919-B74B-FD0542250157}" type="pres">
      <dgm:prSet presAssocID="{FC384855-7D34-4103-AA13-EEA96B47E35B}" presName="tx1" presStyleLbl="revTx" presStyleIdx="1" presStyleCnt="6"/>
      <dgm:spPr/>
    </dgm:pt>
    <dgm:pt modelId="{4526BD3B-66C7-4A2F-8F0B-3C3DF3F7B61F}" type="pres">
      <dgm:prSet presAssocID="{FC384855-7D34-4103-AA13-EEA96B47E35B}" presName="vert1" presStyleCnt="0"/>
      <dgm:spPr/>
    </dgm:pt>
    <dgm:pt modelId="{AB939172-9942-4ADB-A064-E3977E7066D7}" type="pres">
      <dgm:prSet presAssocID="{676A0B03-C3FE-459A-B13A-D6CA636A25A8}" presName="thickLine" presStyleLbl="alignNode1" presStyleIdx="2" presStyleCnt="6"/>
      <dgm:spPr/>
    </dgm:pt>
    <dgm:pt modelId="{746FB470-2075-41EF-AC98-BF792CADBDF5}" type="pres">
      <dgm:prSet presAssocID="{676A0B03-C3FE-459A-B13A-D6CA636A25A8}" presName="horz1" presStyleCnt="0"/>
      <dgm:spPr/>
    </dgm:pt>
    <dgm:pt modelId="{51D2B18C-85A9-4A95-AE5B-952101C4ED85}" type="pres">
      <dgm:prSet presAssocID="{676A0B03-C3FE-459A-B13A-D6CA636A25A8}" presName="tx1" presStyleLbl="revTx" presStyleIdx="2" presStyleCnt="6"/>
      <dgm:spPr/>
    </dgm:pt>
    <dgm:pt modelId="{D677520F-27E6-49DC-AECB-73CC7AEAF580}" type="pres">
      <dgm:prSet presAssocID="{676A0B03-C3FE-459A-B13A-D6CA636A25A8}" presName="vert1" presStyleCnt="0"/>
      <dgm:spPr/>
    </dgm:pt>
    <dgm:pt modelId="{C666B121-592B-4440-A03B-D05962210357}" type="pres">
      <dgm:prSet presAssocID="{4EC37FF9-0164-48F2-98B1-BADAC37871DD}" presName="thickLine" presStyleLbl="alignNode1" presStyleIdx="3" presStyleCnt="6"/>
      <dgm:spPr/>
    </dgm:pt>
    <dgm:pt modelId="{18D349B8-3B21-42AB-AF72-81D84EE94D4A}" type="pres">
      <dgm:prSet presAssocID="{4EC37FF9-0164-48F2-98B1-BADAC37871DD}" presName="horz1" presStyleCnt="0"/>
      <dgm:spPr/>
    </dgm:pt>
    <dgm:pt modelId="{716955BF-5CF6-4495-BF17-F6DA2BAE1FFA}" type="pres">
      <dgm:prSet presAssocID="{4EC37FF9-0164-48F2-98B1-BADAC37871DD}" presName="tx1" presStyleLbl="revTx" presStyleIdx="3" presStyleCnt="6"/>
      <dgm:spPr/>
    </dgm:pt>
    <dgm:pt modelId="{D9CB6E4C-F85A-49C8-AF55-7D8780F45CFF}" type="pres">
      <dgm:prSet presAssocID="{4EC37FF9-0164-48F2-98B1-BADAC37871DD}" presName="vert1" presStyleCnt="0"/>
      <dgm:spPr/>
    </dgm:pt>
    <dgm:pt modelId="{3C215F54-7D53-4F1F-86F2-9BF5559B9C3E}" type="pres">
      <dgm:prSet presAssocID="{BCB0CB32-194F-436C-A768-8F05A66323D2}" presName="thickLine" presStyleLbl="alignNode1" presStyleIdx="4" presStyleCnt="6"/>
      <dgm:spPr/>
    </dgm:pt>
    <dgm:pt modelId="{CAFC6B2E-0EC4-4922-9F70-C08E5DE43FDE}" type="pres">
      <dgm:prSet presAssocID="{BCB0CB32-194F-436C-A768-8F05A66323D2}" presName="horz1" presStyleCnt="0"/>
      <dgm:spPr/>
    </dgm:pt>
    <dgm:pt modelId="{02EB9FCE-D555-4098-B8F6-820A44342CEC}" type="pres">
      <dgm:prSet presAssocID="{BCB0CB32-194F-436C-A768-8F05A66323D2}" presName="tx1" presStyleLbl="revTx" presStyleIdx="4" presStyleCnt="6"/>
      <dgm:spPr/>
    </dgm:pt>
    <dgm:pt modelId="{67B02099-4BB8-43D4-A4C8-4174FB023842}" type="pres">
      <dgm:prSet presAssocID="{BCB0CB32-194F-436C-A768-8F05A66323D2}" presName="vert1" presStyleCnt="0"/>
      <dgm:spPr/>
    </dgm:pt>
    <dgm:pt modelId="{F0845F20-6EBC-41B4-83DB-BD1533F33AED}" type="pres">
      <dgm:prSet presAssocID="{AECDBADD-990A-4128-8197-D474608DD322}" presName="thickLine" presStyleLbl="alignNode1" presStyleIdx="5" presStyleCnt="6"/>
      <dgm:spPr/>
    </dgm:pt>
    <dgm:pt modelId="{577C82E6-9BC9-4A1E-8FD3-DB21AB924252}" type="pres">
      <dgm:prSet presAssocID="{AECDBADD-990A-4128-8197-D474608DD322}" presName="horz1" presStyleCnt="0"/>
      <dgm:spPr/>
    </dgm:pt>
    <dgm:pt modelId="{918A9252-CCB9-4935-A8A8-102B25F81637}" type="pres">
      <dgm:prSet presAssocID="{AECDBADD-990A-4128-8197-D474608DD322}" presName="tx1" presStyleLbl="revTx" presStyleIdx="5" presStyleCnt="6"/>
      <dgm:spPr/>
    </dgm:pt>
    <dgm:pt modelId="{C14E7ACC-D692-436C-867C-121B9A8762D6}" type="pres">
      <dgm:prSet presAssocID="{AECDBADD-990A-4128-8197-D474608DD322}" presName="vert1" presStyleCnt="0"/>
      <dgm:spPr/>
    </dgm:pt>
  </dgm:ptLst>
  <dgm:cxnLst>
    <dgm:cxn modelId="{43A4CC04-47C1-4FF0-BDEF-3AFC3BF71486}" type="presOf" srcId="{9F9492C6-12A0-4715-A4B1-7A8AC108537B}" destId="{2AF8BE01-3F7B-48E9-B1DA-1CC6C33EDCF4}" srcOrd="0" destOrd="0" presId="urn:microsoft.com/office/officeart/2008/layout/LinedList"/>
    <dgm:cxn modelId="{00105B11-B5EB-447B-ACE3-D5E087CE0CBD}" srcId="{75FCCC0B-15A5-4332-AFAA-1111617C4DED}" destId="{BCB0CB32-194F-436C-A768-8F05A66323D2}" srcOrd="4" destOrd="0" parTransId="{E658FB7C-2993-4105-B62F-BDA704032FB4}" sibTransId="{0320F7DB-DEA9-4BEE-861B-8BBB65DA971F}"/>
    <dgm:cxn modelId="{23986F22-52B7-4E83-B5EF-CF3827500760}" type="presOf" srcId="{AECDBADD-990A-4128-8197-D474608DD322}" destId="{918A9252-CCB9-4935-A8A8-102B25F81637}" srcOrd="0" destOrd="0" presId="urn:microsoft.com/office/officeart/2008/layout/LinedList"/>
    <dgm:cxn modelId="{BF5B6C2B-A23B-439E-8D65-D9DF6B6C479E}" srcId="{75FCCC0B-15A5-4332-AFAA-1111617C4DED}" destId="{FC384855-7D34-4103-AA13-EEA96B47E35B}" srcOrd="1" destOrd="0" parTransId="{0E525167-3313-4753-A3B0-C3FE97F340E5}" sibTransId="{1E40166C-8F50-4EFD-9190-CD19077CAE44}"/>
    <dgm:cxn modelId="{BF83DE36-6D80-44BA-BDFF-84E3D52EAC2A}" type="presOf" srcId="{FC384855-7D34-4103-AA13-EEA96B47E35B}" destId="{DD54658A-9861-4919-B74B-FD0542250157}" srcOrd="0" destOrd="0" presId="urn:microsoft.com/office/officeart/2008/layout/LinedList"/>
    <dgm:cxn modelId="{8021E344-5856-47EA-8669-77C6B91956C5}" srcId="{75FCCC0B-15A5-4332-AFAA-1111617C4DED}" destId="{4EC37FF9-0164-48F2-98B1-BADAC37871DD}" srcOrd="3" destOrd="0" parTransId="{76B06A72-EF33-46D8-B47D-4F1694F37663}" sibTransId="{E14A6ACC-B466-4CFD-A134-B56F9D0899D1}"/>
    <dgm:cxn modelId="{C8BC3968-E0F1-4FA0-BFD3-D99783125CC9}" srcId="{75FCCC0B-15A5-4332-AFAA-1111617C4DED}" destId="{AECDBADD-990A-4128-8197-D474608DD322}" srcOrd="5" destOrd="0" parTransId="{1106CEF9-0314-4CCA-9453-FB91EC74DB61}" sibTransId="{A677E435-9AD1-4962-9DDA-7CD0AFD8A71F}"/>
    <dgm:cxn modelId="{706F314E-DF77-4F42-AD79-1FD47E6396EB}" type="presOf" srcId="{676A0B03-C3FE-459A-B13A-D6CA636A25A8}" destId="{51D2B18C-85A9-4A95-AE5B-952101C4ED85}" srcOrd="0" destOrd="0" presId="urn:microsoft.com/office/officeart/2008/layout/LinedList"/>
    <dgm:cxn modelId="{D991E451-6683-4D61-9AA9-CC2A690C3BAC}" type="presOf" srcId="{4EC37FF9-0164-48F2-98B1-BADAC37871DD}" destId="{716955BF-5CF6-4495-BF17-F6DA2BAE1FFA}" srcOrd="0" destOrd="0" presId="urn:microsoft.com/office/officeart/2008/layout/LinedList"/>
    <dgm:cxn modelId="{87721D94-0117-4353-A3B3-6978A08B51F8}" srcId="{75FCCC0B-15A5-4332-AFAA-1111617C4DED}" destId="{9F9492C6-12A0-4715-A4B1-7A8AC108537B}" srcOrd="0" destOrd="0" parTransId="{3B1FD522-F571-462D-AC4F-19CA9A2E1F18}" sibTransId="{3F9506C5-377C-4B65-AB07-CCD12EA9B290}"/>
    <dgm:cxn modelId="{BC9EE0A3-AC4F-4308-AB66-6F90994FCDD4}" type="presOf" srcId="{BCB0CB32-194F-436C-A768-8F05A66323D2}" destId="{02EB9FCE-D555-4098-B8F6-820A44342CEC}" srcOrd="0" destOrd="0" presId="urn:microsoft.com/office/officeart/2008/layout/LinedList"/>
    <dgm:cxn modelId="{71750FD3-BD03-419F-A113-01F6711C0F66}" type="presOf" srcId="{75FCCC0B-15A5-4332-AFAA-1111617C4DED}" destId="{A6C816B5-A536-4723-8E97-C46D5EE0C45C}" srcOrd="0" destOrd="0" presId="urn:microsoft.com/office/officeart/2008/layout/LinedList"/>
    <dgm:cxn modelId="{39B1C7D6-955B-45D6-8A47-E8F41CF1CF31}" srcId="{75FCCC0B-15A5-4332-AFAA-1111617C4DED}" destId="{676A0B03-C3FE-459A-B13A-D6CA636A25A8}" srcOrd="2" destOrd="0" parTransId="{8F15241F-D615-4075-8915-A701E57A391A}" sibTransId="{845E2B67-7FED-4974-9909-51A6A44C5888}"/>
    <dgm:cxn modelId="{A32524E1-FCFA-4DF6-A5D6-F841C0BAF9EF}" type="presParOf" srcId="{A6C816B5-A536-4723-8E97-C46D5EE0C45C}" destId="{16B3D918-0050-44DF-9CC2-5B76CCB2C1A2}" srcOrd="0" destOrd="0" presId="urn:microsoft.com/office/officeart/2008/layout/LinedList"/>
    <dgm:cxn modelId="{297D3A4C-094E-4583-9216-0C2E10A33762}" type="presParOf" srcId="{A6C816B5-A536-4723-8E97-C46D5EE0C45C}" destId="{703CDC64-ED08-4142-AB56-8BCF0B6E30D3}" srcOrd="1" destOrd="0" presId="urn:microsoft.com/office/officeart/2008/layout/LinedList"/>
    <dgm:cxn modelId="{DED7217E-1D2D-4A17-AE37-3FA473388704}" type="presParOf" srcId="{703CDC64-ED08-4142-AB56-8BCF0B6E30D3}" destId="{2AF8BE01-3F7B-48E9-B1DA-1CC6C33EDCF4}" srcOrd="0" destOrd="0" presId="urn:microsoft.com/office/officeart/2008/layout/LinedList"/>
    <dgm:cxn modelId="{519D03B0-AC16-4382-BC69-C28BC8142CF2}" type="presParOf" srcId="{703CDC64-ED08-4142-AB56-8BCF0B6E30D3}" destId="{CD772769-7614-4D2F-A7FB-481E9B76763E}" srcOrd="1" destOrd="0" presId="urn:microsoft.com/office/officeart/2008/layout/LinedList"/>
    <dgm:cxn modelId="{866EE528-5536-4CA6-84F4-7A7F71D152FC}" type="presParOf" srcId="{A6C816B5-A536-4723-8E97-C46D5EE0C45C}" destId="{2686058E-051F-4F84-BD31-DD5A26007426}" srcOrd="2" destOrd="0" presId="urn:microsoft.com/office/officeart/2008/layout/LinedList"/>
    <dgm:cxn modelId="{36E396BF-813A-4B2C-B116-43BA6E87EA65}" type="presParOf" srcId="{A6C816B5-A536-4723-8E97-C46D5EE0C45C}" destId="{84202E46-0CAA-4A97-828C-7A10FAE9A2BC}" srcOrd="3" destOrd="0" presId="urn:microsoft.com/office/officeart/2008/layout/LinedList"/>
    <dgm:cxn modelId="{AF64B8BA-5787-4AC7-97E0-FF11B19BFC44}" type="presParOf" srcId="{84202E46-0CAA-4A97-828C-7A10FAE9A2BC}" destId="{DD54658A-9861-4919-B74B-FD0542250157}" srcOrd="0" destOrd="0" presId="urn:microsoft.com/office/officeart/2008/layout/LinedList"/>
    <dgm:cxn modelId="{85E3A02E-17D5-44A1-A04C-976278E1D6B3}" type="presParOf" srcId="{84202E46-0CAA-4A97-828C-7A10FAE9A2BC}" destId="{4526BD3B-66C7-4A2F-8F0B-3C3DF3F7B61F}" srcOrd="1" destOrd="0" presId="urn:microsoft.com/office/officeart/2008/layout/LinedList"/>
    <dgm:cxn modelId="{98135742-2DD5-4D9F-8653-0F78F770B9EE}" type="presParOf" srcId="{A6C816B5-A536-4723-8E97-C46D5EE0C45C}" destId="{AB939172-9942-4ADB-A064-E3977E7066D7}" srcOrd="4" destOrd="0" presId="urn:microsoft.com/office/officeart/2008/layout/LinedList"/>
    <dgm:cxn modelId="{544CD97D-AF36-43B0-99E8-3B689CB295F6}" type="presParOf" srcId="{A6C816B5-A536-4723-8E97-C46D5EE0C45C}" destId="{746FB470-2075-41EF-AC98-BF792CADBDF5}" srcOrd="5" destOrd="0" presId="urn:microsoft.com/office/officeart/2008/layout/LinedList"/>
    <dgm:cxn modelId="{9A4F85D9-5141-4424-B5C9-418F8FA6452B}" type="presParOf" srcId="{746FB470-2075-41EF-AC98-BF792CADBDF5}" destId="{51D2B18C-85A9-4A95-AE5B-952101C4ED85}" srcOrd="0" destOrd="0" presId="urn:microsoft.com/office/officeart/2008/layout/LinedList"/>
    <dgm:cxn modelId="{4DA2DB0F-6DC0-44C7-9E98-99BE0AF401D6}" type="presParOf" srcId="{746FB470-2075-41EF-AC98-BF792CADBDF5}" destId="{D677520F-27E6-49DC-AECB-73CC7AEAF580}" srcOrd="1" destOrd="0" presId="urn:microsoft.com/office/officeart/2008/layout/LinedList"/>
    <dgm:cxn modelId="{D6B04163-99CF-412C-AC3C-D871B3021793}" type="presParOf" srcId="{A6C816B5-A536-4723-8E97-C46D5EE0C45C}" destId="{C666B121-592B-4440-A03B-D05962210357}" srcOrd="6" destOrd="0" presId="urn:microsoft.com/office/officeart/2008/layout/LinedList"/>
    <dgm:cxn modelId="{61AACEB4-55E8-44D9-8EF8-51C2205D4315}" type="presParOf" srcId="{A6C816B5-A536-4723-8E97-C46D5EE0C45C}" destId="{18D349B8-3B21-42AB-AF72-81D84EE94D4A}" srcOrd="7" destOrd="0" presId="urn:microsoft.com/office/officeart/2008/layout/LinedList"/>
    <dgm:cxn modelId="{06718174-848A-4BF0-B4F7-649740694C44}" type="presParOf" srcId="{18D349B8-3B21-42AB-AF72-81D84EE94D4A}" destId="{716955BF-5CF6-4495-BF17-F6DA2BAE1FFA}" srcOrd="0" destOrd="0" presId="urn:microsoft.com/office/officeart/2008/layout/LinedList"/>
    <dgm:cxn modelId="{BE2BFEAD-B996-4A3E-967C-8C57274E4013}" type="presParOf" srcId="{18D349B8-3B21-42AB-AF72-81D84EE94D4A}" destId="{D9CB6E4C-F85A-49C8-AF55-7D8780F45CFF}" srcOrd="1" destOrd="0" presId="urn:microsoft.com/office/officeart/2008/layout/LinedList"/>
    <dgm:cxn modelId="{E532CF43-8794-43F4-9D31-CF5BB16BB8EC}" type="presParOf" srcId="{A6C816B5-A536-4723-8E97-C46D5EE0C45C}" destId="{3C215F54-7D53-4F1F-86F2-9BF5559B9C3E}" srcOrd="8" destOrd="0" presId="urn:microsoft.com/office/officeart/2008/layout/LinedList"/>
    <dgm:cxn modelId="{AE3F83B5-C812-4EBA-986A-DD884BEDCAB7}" type="presParOf" srcId="{A6C816B5-A536-4723-8E97-C46D5EE0C45C}" destId="{CAFC6B2E-0EC4-4922-9F70-C08E5DE43FDE}" srcOrd="9" destOrd="0" presId="urn:microsoft.com/office/officeart/2008/layout/LinedList"/>
    <dgm:cxn modelId="{59317AAA-A798-460E-9E03-C7AABB209270}" type="presParOf" srcId="{CAFC6B2E-0EC4-4922-9F70-C08E5DE43FDE}" destId="{02EB9FCE-D555-4098-B8F6-820A44342CEC}" srcOrd="0" destOrd="0" presId="urn:microsoft.com/office/officeart/2008/layout/LinedList"/>
    <dgm:cxn modelId="{864FDE88-BA4A-49C1-AE22-959224208CBD}" type="presParOf" srcId="{CAFC6B2E-0EC4-4922-9F70-C08E5DE43FDE}" destId="{67B02099-4BB8-43D4-A4C8-4174FB023842}" srcOrd="1" destOrd="0" presId="urn:microsoft.com/office/officeart/2008/layout/LinedList"/>
    <dgm:cxn modelId="{D7D5D70A-6218-4A11-B0D4-2102D57594D4}" type="presParOf" srcId="{A6C816B5-A536-4723-8E97-C46D5EE0C45C}" destId="{F0845F20-6EBC-41B4-83DB-BD1533F33AED}" srcOrd="10" destOrd="0" presId="urn:microsoft.com/office/officeart/2008/layout/LinedList"/>
    <dgm:cxn modelId="{9DED5C2A-79AC-40FA-AE8E-BF631D51AACE}" type="presParOf" srcId="{A6C816B5-A536-4723-8E97-C46D5EE0C45C}" destId="{577C82E6-9BC9-4A1E-8FD3-DB21AB924252}" srcOrd="11" destOrd="0" presId="urn:microsoft.com/office/officeart/2008/layout/LinedList"/>
    <dgm:cxn modelId="{616ED6D3-8AD2-4945-B605-087335732AFB}" type="presParOf" srcId="{577C82E6-9BC9-4A1E-8FD3-DB21AB924252}" destId="{918A9252-CCB9-4935-A8A8-102B25F81637}" srcOrd="0" destOrd="0" presId="urn:microsoft.com/office/officeart/2008/layout/LinedList"/>
    <dgm:cxn modelId="{82BEDEA5-8654-4817-B9F0-DE2C0149A5B7}" type="presParOf" srcId="{577C82E6-9BC9-4A1E-8FD3-DB21AB924252}" destId="{C14E7ACC-D692-436C-867C-121B9A8762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C9303E-1CB8-44FE-BB62-D750D35ACE7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75AB5C0-14A7-4A69-BFE6-C9A065050713}">
      <dgm:prSet/>
      <dgm:spPr/>
      <dgm:t>
        <a:bodyPr/>
        <a:lstStyle/>
        <a:p>
          <a:r>
            <a:rPr lang="en-US"/>
            <a:t>SP/Actors understand confidentiality of all stakeholders</a:t>
          </a:r>
        </a:p>
      </dgm:t>
    </dgm:pt>
    <dgm:pt modelId="{23555486-ABA9-439B-BD67-28970F717924}" type="parTrans" cxnId="{2B4ED6AC-5206-4AC6-B1FF-8EC3DAEE7619}">
      <dgm:prSet/>
      <dgm:spPr/>
      <dgm:t>
        <a:bodyPr/>
        <a:lstStyle/>
        <a:p>
          <a:endParaRPr lang="en-US"/>
        </a:p>
      </dgm:t>
    </dgm:pt>
    <dgm:pt modelId="{F9272249-4D66-495E-A92F-DD7085437F17}" type="sibTrans" cxnId="{2B4ED6AC-5206-4AC6-B1FF-8EC3DAEE7619}">
      <dgm:prSet/>
      <dgm:spPr/>
      <dgm:t>
        <a:bodyPr/>
        <a:lstStyle/>
        <a:p>
          <a:endParaRPr lang="en-US"/>
        </a:p>
      </dgm:t>
    </dgm:pt>
    <dgm:pt modelId="{3B3D868C-A07C-4A8F-8057-F95CB631597E}">
      <dgm:prSet/>
      <dgm:spPr/>
      <dgm:t>
        <a:bodyPr/>
        <a:lstStyle/>
        <a:p>
          <a:r>
            <a:rPr lang="en-US"/>
            <a:t>Personal information</a:t>
          </a:r>
        </a:p>
      </dgm:t>
    </dgm:pt>
    <dgm:pt modelId="{D82829E0-B4FF-43FE-92CB-6E38FA57FF11}" type="parTrans" cxnId="{284D5158-0BD6-4968-8FA6-D9E7B8951701}">
      <dgm:prSet/>
      <dgm:spPr/>
      <dgm:t>
        <a:bodyPr/>
        <a:lstStyle/>
        <a:p>
          <a:endParaRPr lang="en-US"/>
        </a:p>
      </dgm:t>
    </dgm:pt>
    <dgm:pt modelId="{0E1C3630-4036-421A-9D3D-EC359EB6276D}" type="sibTrans" cxnId="{284D5158-0BD6-4968-8FA6-D9E7B8951701}">
      <dgm:prSet/>
      <dgm:spPr/>
      <dgm:t>
        <a:bodyPr/>
        <a:lstStyle/>
        <a:p>
          <a:endParaRPr lang="en-US"/>
        </a:p>
      </dgm:t>
    </dgm:pt>
    <dgm:pt modelId="{626EED1E-8C75-4A5F-8B24-E5E8C96F46FF}">
      <dgm:prSet/>
      <dgm:spPr/>
      <dgm:t>
        <a:bodyPr/>
        <a:lstStyle/>
        <a:p>
          <a:r>
            <a:rPr lang="en-US"/>
            <a:t>Proprietary information</a:t>
          </a:r>
        </a:p>
      </dgm:t>
    </dgm:pt>
    <dgm:pt modelId="{0B689B69-B685-43C3-97FB-6917909CBFB9}" type="parTrans" cxnId="{5EE7214A-F348-4F3F-9E42-1BEAC438D215}">
      <dgm:prSet/>
      <dgm:spPr/>
      <dgm:t>
        <a:bodyPr/>
        <a:lstStyle/>
        <a:p>
          <a:endParaRPr lang="en-US"/>
        </a:p>
      </dgm:t>
    </dgm:pt>
    <dgm:pt modelId="{38AD0473-13E3-4C22-B095-C3EA6C68BA94}" type="sibTrans" cxnId="{5EE7214A-F348-4F3F-9E42-1BEAC438D215}">
      <dgm:prSet/>
      <dgm:spPr/>
      <dgm:t>
        <a:bodyPr/>
        <a:lstStyle/>
        <a:p>
          <a:endParaRPr lang="en-US"/>
        </a:p>
      </dgm:t>
    </dgm:pt>
    <dgm:pt modelId="{6384E323-A55F-4190-A403-5F70D6E2C420}">
      <dgm:prSet/>
      <dgm:spPr/>
      <dgm:t>
        <a:bodyPr/>
        <a:lstStyle/>
        <a:p>
          <a:r>
            <a:rPr lang="en-US"/>
            <a:t>Principles of confidentiality</a:t>
          </a:r>
        </a:p>
      </dgm:t>
    </dgm:pt>
    <dgm:pt modelId="{7074D19F-0165-4BF6-B274-0A54CEA4D4F0}" type="parTrans" cxnId="{AEDEF32C-FE24-49EA-9632-B83E9DFC9BFE}">
      <dgm:prSet/>
      <dgm:spPr/>
      <dgm:t>
        <a:bodyPr/>
        <a:lstStyle/>
        <a:p>
          <a:endParaRPr lang="en-US"/>
        </a:p>
      </dgm:t>
    </dgm:pt>
    <dgm:pt modelId="{C6E87A7F-D315-4796-A166-32430CA07C93}" type="sibTrans" cxnId="{AEDEF32C-FE24-49EA-9632-B83E9DFC9BFE}">
      <dgm:prSet/>
      <dgm:spPr/>
      <dgm:t>
        <a:bodyPr/>
        <a:lstStyle/>
        <a:p>
          <a:endParaRPr lang="en-US"/>
        </a:p>
      </dgm:t>
    </dgm:pt>
    <dgm:pt modelId="{BD5CE5C1-B0EF-40C6-B4E8-1E7199362B1D}" type="pres">
      <dgm:prSet presAssocID="{4EC9303E-1CB8-44FE-BB62-D750D35ACE7F}" presName="root" presStyleCnt="0">
        <dgm:presLayoutVars>
          <dgm:dir/>
          <dgm:resizeHandles val="exact"/>
        </dgm:presLayoutVars>
      </dgm:prSet>
      <dgm:spPr/>
    </dgm:pt>
    <dgm:pt modelId="{E23BBB87-F641-4252-BE8D-BDC3419E9332}" type="pres">
      <dgm:prSet presAssocID="{E75AB5C0-14A7-4A69-BFE6-C9A065050713}" presName="compNode" presStyleCnt="0"/>
      <dgm:spPr/>
    </dgm:pt>
    <dgm:pt modelId="{96FC3DA4-167B-4E5C-9EDB-6DC52ABA546D}" type="pres">
      <dgm:prSet presAssocID="{E75AB5C0-14A7-4A69-BFE6-C9A06505071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E1C1D71-4244-4460-A341-D1A4F0BCA41A}" type="pres">
      <dgm:prSet presAssocID="{E75AB5C0-14A7-4A69-BFE6-C9A065050713}" presName="spaceRect" presStyleCnt="0"/>
      <dgm:spPr/>
    </dgm:pt>
    <dgm:pt modelId="{378E4D9D-D965-4642-831D-65D72DFC4C81}" type="pres">
      <dgm:prSet presAssocID="{E75AB5C0-14A7-4A69-BFE6-C9A065050713}" presName="textRect" presStyleLbl="revTx" presStyleIdx="0" presStyleCnt="4">
        <dgm:presLayoutVars>
          <dgm:chMax val="1"/>
          <dgm:chPref val="1"/>
        </dgm:presLayoutVars>
      </dgm:prSet>
      <dgm:spPr/>
    </dgm:pt>
    <dgm:pt modelId="{5DD2E45F-F0BB-499E-B0F4-8D97B2F80F25}" type="pres">
      <dgm:prSet presAssocID="{F9272249-4D66-495E-A92F-DD7085437F17}" presName="sibTrans" presStyleCnt="0"/>
      <dgm:spPr/>
    </dgm:pt>
    <dgm:pt modelId="{500DCE24-15E6-4BA2-93E7-23F8D577C4FE}" type="pres">
      <dgm:prSet presAssocID="{3B3D868C-A07C-4A8F-8057-F95CB631597E}" presName="compNode" presStyleCnt="0"/>
      <dgm:spPr/>
    </dgm:pt>
    <dgm:pt modelId="{BC494FCB-4ABD-40A2-A0D3-4E3EB0932E15}" type="pres">
      <dgm:prSet presAssocID="{3B3D868C-A07C-4A8F-8057-F95CB631597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ormation"/>
        </a:ext>
      </dgm:extLst>
    </dgm:pt>
    <dgm:pt modelId="{61996878-9F4B-412A-BF0B-4A7E84584074}" type="pres">
      <dgm:prSet presAssocID="{3B3D868C-A07C-4A8F-8057-F95CB631597E}" presName="spaceRect" presStyleCnt="0"/>
      <dgm:spPr/>
    </dgm:pt>
    <dgm:pt modelId="{3679BE14-9DDB-4E18-B1A7-59F6F9084647}" type="pres">
      <dgm:prSet presAssocID="{3B3D868C-A07C-4A8F-8057-F95CB631597E}" presName="textRect" presStyleLbl="revTx" presStyleIdx="1" presStyleCnt="4">
        <dgm:presLayoutVars>
          <dgm:chMax val="1"/>
          <dgm:chPref val="1"/>
        </dgm:presLayoutVars>
      </dgm:prSet>
      <dgm:spPr/>
    </dgm:pt>
    <dgm:pt modelId="{4851DC47-0AFA-4BBC-A710-9FDE5047CF36}" type="pres">
      <dgm:prSet presAssocID="{0E1C3630-4036-421A-9D3D-EC359EB6276D}" presName="sibTrans" presStyleCnt="0"/>
      <dgm:spPr/>
    </dgm:pt>
    <dgm:pt modelId="{C0FDC106-9250-47DE-8E0F-9A67EAAA3D32}" type="pres">
      <dgm:prSet presAssocID="{626EED1E-8C75-4A5F-8B24-E5E8C96F46FF}" presName="compNode" presStyleCnt="0"/>
      <dgm:spPr/>
    </dgm:pt>
    <dgm:pt modelId="{B20275F7-63A6-466D-818D-DBE85AFBE789}" type="pres">
      <dgm:prSet presAssocID="{626EED1E-8C75-4A5F-8B24-E5E8C96F46F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F43DBD09-80D6-4A47-96E7-5CED6FEE1880}" type="pres">
      <dgm:prSet presAssocID="{626EED1E-8C75-4A5F-8B24-E5E8C96F46FF}" presName="spaceRect" presStyleCnt="0"/>
      <dgm:spPr/>
    </dgm:pt>
    <dgm:pt modelId="{8F4ED911-7A55-4824-A2C4-C89F18A2B8CB}" type="pres">
      <dgm:prSet presAssocID="{626EED1E-8C75-4A5F-8B24-E5E8C96F46FF}" presName="textRect" presStyleLbl="revTx" presStyleIdx="2" presStyleCnt="4">
        <dgm:presLayoutVars>
          <dgm:chMax val="1"/>
          <dgm:chPref val="1"/>
        </dgm:presLayoutVars>
      </dgm:prSet>
      <dgm:spPr/>
    </dgm:pt>
    <dgm:pt modelId="{72AD9120-72E5-469B-BD2A-2270BDAE83D5}" type="pres">
      <dgm:prSet presAssocID="{38AD0473-13E3-4C22-B095-C3EA6C68BA94}" presName="sibTrans" presStyleCnt="0"/>
      <dgm:spPr/>
    </dgm:pt>
    <dgm:pt modelId="{34A2A83A-D6F2-4940-AFBE-76D7E5133EBB}" type="pres">
      <dgm:prSet presAssocID="{6384E323-A55F-4190-A403-5F70D6E2C420}" presName="compNode" presStyleCnt="0"/>
      <dgm:spPr/>
    </dgm:pt>
    <dgm:pt modelId="{EC50F618-634F-4426-88D7-CFB8D4ED75E9}" type="pres">
      <dgm:prSet presAssocID="{6384E323-A55F-4190-A403-5F70D6E2C42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E56E3F77-AB9F-4955-B6D4-D44A1F8DA64D}" type="pres">
      <dgm:prSet presAssocID="{6384E323-A55F-4190-A403-5F70D6E2C420}" presName="spaceRect" presStyleCnt="0"/>
      <dgm:spPr/>
    </dgm:pt>
    <dgm:pt modelId="{D2ED23FB-77DA-4738-A945-69F1C7CF14D5}" type="pres">
      <dgm:prSet presAssocID="{6384E323-A55F-4190-A403-5F70D6E2C42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9413817-4834-4B6C-BA45-934C788DE476}" type="presOf" srcId="{3B3D868C-A07C-4A8F-8057-F95CB631597E}" destId="{3679BE14-9DDB-4E18-B1A7-59F6F9084647}" srcOrd="0" destOrd="0" presId="urn:microsoft.com/office/officeart/2018/2/layout/IconLabelList"/>
    <dgm:cxn modelId="{AEDEF32C-FE24-49EA-9632-B83E9DFC9BFE}" srcId="{4EC9303E-1CB8-44FE-BB62-D750D35ACE7F}" destId="{6384E323-A55F-4190-A403-5F70D6E2C420}" srcOrd="3" destOrd="0" parTransId="{7074D19F-0165-4BF6-B274-0A54CEA4D4F0}" sibTransId="{C6E87A7F-D315-4796-A166-32430CA07C93}"/>
    <dgm:cxn modelId="{B3256534-12BC-4B86-B65C-6EE161AED8A5}" type="presOf" srcId="{6384E323-A55F-4190-A403-5F70D6E2C420}" destId="{D2ED23FB-77DA-4738-A945-69F1C7CF14D5}" srcOrd="0" destOrd="0" presId="urn:microsoft.com/office/officeart/2018/2/layout/IconLabelList"/>
    <dgm:cxn modelId="{5EE7214A-F348-4F3F-9E42-1BEAC438D215}" srcId="{4EC9303E-1CB8-44FE-BB62-D750D35ACE7F}" destId="{626EED1E-8C75-4A5F-8B24-E5E8C96F46FF}" srcOrd="2" destOrd="0" parTransId="{0B689B69-B685-43C3-97FB-6917909CBFB9}" sibTransId="{38AD0473-13E3-4C22-B095-C3EA6C68BA94}"/>
    <dgm:cxn modelId="{71682B73-DF46-46D8-8A67-158884B4906C}" type="presOf" srcId="{4EC9303E-1CB8-44FE-BB62-D750D35ACE7F}" destId="{BD5CE5C1-B0EF-40C6-B4E8-1E7199362B1D}" srcOrd="0" destOrd="0" presId="urn:microsoft.com/office/officeart/2018/2/layout/IconLabelList"/>
    <dgm:cxn modelId="{284D5158-0BD6-4968-8FA6-D9E7B8951701}" srcId="{4EC9303E-1CB8-44FE-BB62-D750D35ACE7F}" destId="{3B3D868C-A07C-4A8F-8057-F95CB631597E}" srcOrd="1" destOrd="0" parTransId="{D82829E0-B4FF-43FE-92CB-6E38FA57FF11}" sibTransId="{0E1C3630-4036-421A-9D3D-EC359EB6276D}"/>
    <dgm:cxn modelId="{6B95C89E-EAFE-4097-A7B4-9B24050030B7}" type="presOf" srcId="{E75AB5C0-14A7-4A69-BFE6-C9A065050713}" destId="{378E4D9D-D965-4642-831D-65D72DFC4C81}" srcOrd="0" destOrd="0" presId="urn:microsoft.com/office/officeart/2018/2/layout/IconLabelList"/>
    <dgm:cxn modelId="{2B4ED6AC-5206-4AC6-B1FF-8EC3DAEE7619}" srcId="{4EC9303E-1CB8-44FE-BB62-D750D35ACE7F}" destId="{E75AB5C0-14A7-4A69-BFE6-C9A065050713}" srcOrd="0" destOrd="0" parTransId="{23555486-ABA9-439B-BD67-28970F717924}" sibTransId="{F9272249-4D66-495E-A92F-DD7085437F17}"/>
    <dgm:cxn modelId="{6A7E0BC7-16F1-4B06-8E0F-BD125717BAA7}" type="presOf" srcId="{626EED1E-8C75-4A5F-8B24-E5E8C96F46FF}" destId="{8F4ED911-7A55-4824-A2C4-C89F18A2B8CB}" srcOrd="0" destOrd="0" presId="urn:microsoft.com/office/officeart/2018/2/layout/IconLabelList"/>
    <dgm:cxn modelId="{FE703C6E-8A99-4D4B-8F91-AB011476EAD7}" type="presParOf" srcId="{BD5CE5C1-B0EF-40C6-B4E8-1E7199362B1D}" destId="{E23BBB87-F641-4252-BE8D-BDC3419E9332}" srcOrd="0" destOrd="0" presId="urn:microsoft.com/office/officeart/2018/2/layout/IconLabelList"/>
    <dgm:cxn modelId="{A19EBAAA-C63D-45DE-80AE-1BB8B0C92FAF}" type="presParOf" srcId="{E23BBB87-F641-4252-BE8D-BDC3419E9332}" destId="{96FC3DA4-167B-4E5C-9EDB-6DC52ABA546D}" srcOrd="0" destOrd="0" presId="urn:microsoft.com/office/officeart/2018/2/layout/IconLabelList"/>
    <dgm:cxn modelId="{9D0B4803-FE48-42DA-AA51-3BEB4F23A116}" type="presParOf" srcId="{E23BBB87-F641-4252-BE8D-BDC3419E9332}" destId="{EE1C1D71-4244-4460-A341-D1A4F0BCA41A}" srcOrd="1" destOrd="0" presId="urn:microsoft.com/office/officeart/2018/2/layout/IconLabelList"/>
    <dgm:cxn modelId="{C65D3517-4BE4-4E1B-A1B7-16AB988DACB6}" type="presParOf" srcId="{E23BBB87-F641-4252-BE8D-BDC3419E9332}" destId="{378E4D9D-D965-4642-831D-65D72DFC4C81}" srcOrd="2" destOrd="0" presId="urn:microsoft.com/office/officeart/2018/2/layout/IconLabelList"/>
    <dgm:cxn modelId="{78F9896A-1034-4546-A075-6A3A3E2EDA8B}" type="presParOf" srcId="{BD5CE5C1-B0EF-40C6-B4E8-1E7199362B1D}" destId="{5DD2E45F-F0BB-499E-B0F4-8D97B2F80F25}" srcOrd="1" destOrd="0" presId="urn:microsoft.com/office/officeart/2018/2/layout/IconLabelList"/>
    <dgm:cxn modelId="{F19933D5-EBC1-4FE0-A1FE-36238E787677}" type="presParOf" srcId="{BD5CE5C1-B0EF-40C6-B4E8-1E7199362B1D}" destId="{500DCE24-15E6-4BA2-93E7-23F8D577C4FE}" srcOrd="2" destOrd="0" presId="urn:microsoft.com/office/officeart/2018/2/layout/IconLabelList"/>
    <dgm:cxn modelId="{FB5E3DFF-E7DD-469A-8142-5E069207B272}" type="presParOf" srcId="{500DCE24-15E6-4BA2-93E7-23F8D577C4FE}" destId="{BC494FCB-4ABD-40A2-A0D3-4E3EB0932E15}" srcOrd="0" destOrd="0" presId="urn:microsoft.com/office/officeart/2018/2/layout/IconLabelList"/>
    <dgm:cxn modelId="{762ED055-806A-4DD7-BC3B-CB1A1FE8FBF4}" type="presParOf" srcId="{500DCE24-15E6-4BA2-93E7-23F8D577C4FE}" destId="{61996878-9F4B-412A-BF0B-4A7E84584074}" srcOrd="1" destOrd="0" presId="urn:microsoft.com/office/officeart/2018/2/layout/IconLabelList"/>
    <dgm:cxn modelId="{8E418C86-6116-4C3A-A805-F59FF7A5EBAA}" type="presParOf" srcId="{500DCE24-15E6-4BA2-93E7-23F8D577C4FE}" destId="{3679BE14-9DDB-4E18-B1A7-59F6F9084647}" srcOrd="2" destOrd="0" presId="urn:microsoft.com/office/officeart/2018/2/layout/IconLabelList"/>
    <dgm:cxn modelId="{8DBD6535-9F55-4383-91D2-0D079A7A0E94}" type="presParOf" srcId="{BD5CE5C1-B0EF-40C6-B4E8-1E7199362B1D}" destId="{4851DC47-0AFA-4BBC-A710-9FDE5047CF36}" srcOrd="3" destOrd="0" presId="urn:microsoft.com/office/officeart/2018/2/layout/IconLabelList"/>
    <dgm:cxn modelId="{EAFC9CDC-2C2A-464A-9121-9F312036B5C8}" type="presParOf" srcId="{BD5CE5C1-B0EF-40C6-B4E8-1E7199362B1D}" destId="{C0FDC106-9250-47DE-8E0F-9A67EAAA3D32}" srcOrd="4" destOrd="0" presId="urn:microsoft.com/office/officeart/2018/2/layout/IconLabelList"/>
    <dgm:cxn modelId="{5AC758F1-DB1D-4466-982F-4967DD492190}" type="presParOf" srcId="{C0FDC106-9250-47DE-8E0F-9A67EAAA3D32}" destId="{B20275F7-63A6-466D-818D-DBE85AFBE789}" srcOrd="0" destOrd="0" presId="urn:microsoft.com/office/officeart/2018/2/layout/IconLabelList"/>
    <dgm:cxn modelId="{31C36DD8-1AA1-4493-88AD-92EEE5893AAF}" type="presParOf" srcId="{C0FDC106-9250-47DE-8E0F-9A67EAAA3D32}" destId="{F43DBD09-80D6-4A47-96E7-5CED6FEE1880}" srcOrd="1" destOrd="0" presId="urn:microsoft.com/office/officeart/2018/2/layout/IconLabelList"/>
    <dgm:cxn modelId="{CFA32B61-D2D8-4AB7-9224-92C71DB5787F}" type="presParOf" srcId="{C0FDC106-9250-47DE-8E0F-9A67EAAA3D32}" destId="{8F4ED911-7A55-4824-A2C4-C89F18A2B8CB}" srcOrd="2" destOrd="0" presId="urn:microsoft.com/office/officeart/2018/2/layout/IconLabelList"/>
    <dgm:cxn modelId="{AEB3A10C-C5EF-4C48-9A77-2CE8334DC41E}" type="presParOf" srcId="{BD5CE5C1-B0EF-40C6-B4E8-1E7199362B1D}" destId="{72AD9120-72E5-469B-BD2A-2270BDAE83D5}" srcOrd="5" destOrd="0" presId="urn:microsoft.com/office/officeart/2018/2/layout/IconLabelList"/>
    <dgm:cxn modelId="{83B7A117-9C28-4F54-BD9B-28D303D0EAB1}" type="presParOf" srcId="{BD5CE5C1-B0EF-40C6-B4E8-1E7199362B1D}" destId="{34A2A83A-D6F2-4940-AFBE-76D7E5133EBB}" srcOrd="6" destOrd="0" presId="urn:microsoft.com/office/officeart/2018/2/layout/IconLabelList"/>
    <dgm:cxn modelId="{F732C448-A823-40FA-9BBD-67BF0BC2518F}" type="presParOf" srcId="{34A2A83A-D6F2-4940-AFBE-76D7E5133EBB}" destId="{EC50F618-634F-4426-88D7-CFB8D4ED75E9}" srcOrd="0" destOrd="0" presId="urn:microsoft.com/office/officeart/2018/2/layout/IconLabelList"/>
    <dgm:cxn modelId="{6E885E77-0153-4E72-8D6F-F21E6A5DDE9B}" type="presParOf" srcId="{34A2A83A-D6F2-4940-AFBE-76D7E5133EBB}" destId="{E56E3F77-AB9F-4955-B6D4-D44A1F8DA64D}" srcOrd="1" destOrd="0" presId="urn:microsoft.com/office/officeart/2018/2/layout/IconLabelList"/>
    <dgm:cxn modelId="{1C662255-E0F9-48B0-B059-8F03B1F864BD}" type="presParOf" srcId="{34A2A83A-D6F2-4940-AFBE-76D7E5133EBB}" destId="{D2ED23FB-77DA-4738-A945-69F1C7CF14D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6216FC-CDA9-4792-B07B-8C7137C2B4DF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B98B61-F713-4CF9-BE87-6B7FDD90E1B4}">
      <dgm:prSet/>
      <dgm:spPr/>
      <dgm:t>
        <a:bodyPr/>
        <a:lstStyle/>
        <a:p>
          <a:r>
            <a:rPr lang="en-US"/>
            <a:t>Respect</a:t>
          </a:r>
        </a:p>
      </dgm:t>
    </dgm:pt>
    <dgm:pt modelId="{5CE8EBB9-22BA-4E22-A16B-276EF3EBB4BE}" type="parTrans" cxnId="{B40AB27C-1E95-48FE-8146-6BF4A37AA9A5}">
      <dgm:prSet/>
      <dgm:spPr/>
      <dgm:t>
        <a:bodyPr/>
        <a:lstStyle/>
        <a:p>
          <a:endParaRPr lang="en-US"/>
        </a:p>
      </dgm:t>
    </dgm:pt>
    <dgm:pt modelId="{4D66385E-2226-4DF0-828F-F021A20B6F09}" type="sibTrans" cxnId="{B40AB27C-1E95-48FE-8146-6BF4A37AA9A5}">
      <dgm:prSet/>
      <dgm:spPr/>
      <dgm:t>
        <a:bodyPr/>
        <a:lstStyle/>
        <a:p>
          <a:endParaRPr lang="en-US"/>
        </a:p>
      </dgm:t>
    </dgm:pt>
    <dgm:pt modelId="{4734F31F-35E6-4381-B1C6-4FACC1D73E05}">
      <dgm:prSet/>
      <dgm:spPr/>
      <dgm:t>
        <a:bodyPr/>
        <a:lstStyle/>
        <a:p>
          <a:r>
            <a:rPr lang="en-US"/>
            <a:t>Respect for actor self-identified personal/physical boundaries</a:t>
          </a:r>
        </a:p>
      </dgm:t>
    </dgm:pt>
    <dgm:pt modelId="{A436F5E7-3D56-472D-99FE-F8CAA825C755}" type="parTrans" cxnId="{B2C0AE73-34FC-4E24-BD0D-AB5B9F4AD6F2}">
      <dgm:prSet/>
      <dgm:spPr/>
      <dgm:t>
        <a:bodyPr/>
        <a:lstStyle/>
        <a:p>
          <a:endParaRPr lang="en-US"/>
        </a:p>
      </dgm:t>
    </dgm:pt>
    <dgm:pt modelId="{99705592-46E7-4ABE-AB5A-105CC0E4984B}" type="sibTrans" cxnId="{B2C0AE73-34FC-4E24-BD0D-AB5B9F4AD6F2}">
      <dgm:prSet/>
      <dgm:spPr/>
      <dgm:t>
        <a:bodyPr/>
        <a:lstStyle/>
        <a:p>
          <a:endParaRPr lang="en-US"/>
        </a:p>
      </dgm:t>
    </dgm:pt>
    <dgm:pt modelId="{1EF63AA3-7D7D-4972-8990-AEC542351FD8}">
      <dgm:prSet/>
      <dgm:spPr/>
      <dgm:t>
        <a:bodyPr/>
        <a:lstStyle/>
        <a:p>
          <a:r>
            <a:rPr lang="en-US"/>
            <a:t>Provide</a:t>
          </a:r>
        </a:p>
      </dgm:t>
    </dgm:pt>
    <dgm:pt modelId="{8D37BC12-66BC-410B-9FF8-453F223C1583}" type="parTrans" cxnId="{BE774AD6-BCCD-4234-BDDF-0BA59B420E98}">
      <dgm:prSet/>
      <dgm:spPr/>
      <dgm:t>
        <a:bodyPr/>
        <a:lstStyle/>
        <a:p>
          <a:endParaRPr lang="en-US"/>
        </a:p>
      </dgm:t>
    </dgm:pt>
    <dgm:pt modelId="{34D68AB7-3F2E-495C-B2F1-3FF3EAF7B0D8}" type="sibTrans" cxnId="{BE774AD6-BCCD-4234-BDDF-0BA59B420E98}">
      <dgm:prSet/>
      <dgm:spPr/>
      <dgm:t>
        <a:bodyPr/>
        <a:lstStyle/>
        <a:p>
          <a:endParaRPr lang="en-US"/>
        </a:p>
      </dgm:t>
    </dgm:pt>
    <dgm:pt modelId="{224688BE-BA91-4D3A-8AB9-7C9148B9C8DB}">
      <dgm:prSet/>
      <dgm:spPr/>
      <dgm:t>
        <a:bodyPr/>
        <a:lstStyle/>
        <a:p>
          <a:r>
            <a:rPr lang="en-US"/>
            <a:t>Provide enough information for actor to make informed decision to take on role</a:t>
          </a:r>
        </a:p>
      </dgm:t>
    </dgm:pt>
    <dgm:pt modelId="{A0D1F996-2D2F-4D32-95B8-3959560C8009}" type="parTrans" cxnId="{89A25DD9-469C-4A47-B0FC-CD351A74F879}">
      <dgm:prSet/>
      <dgm:spPr/>
      <dgm:t>
        <a:bodyPr/>
        <a:lstStyle/>
        <a:p>
          <a:endParaRPr lang="en-US"/>
        </a:p>
      </dgm:t>
    </dgm:pt>
    <dgm:pt modelId="{A8C0FC4D-6FBE-4467-91E1-07D706E3BECA}" type="sibTrans" cxnId="{89A25DD9-469C-4A47-B0FC-CD351A74F879}">
      <dgm:prSet/>
      <dgm:spPr/>
      <dgm:t>
        <a:bodyPr/>
        <a:lstStyle/>
        <a:p>
          <a:endParaRPr lang="en-US"/>
        </a:p>
      </dgm:t>
    </dgm:pt>
    <dgm:pt modelId="{9D07A859-A2A4-4EDC-BFDA-231945F313BE}">
      <dgm:prSet/>
      <dgm:spPr/>
      <dgm:t>
        <a:bodyPr/>
        <a:lstStyle/>
        <a:p>
          <a:r>
            <a:rPr lang="en-US"/>
            <a:t>Define</a:t>
          </a:r>
        </a:p>
      </dgm:t>
    </dgm:pt>
    <dgm:pt modelId="{062B239D-4DC2-4DDA-8B3A-32A98E994818}" type="parTrans" cxnId="{55D677F6-BBAF-49B1-A730-DECF8F054E01}">
      <dgm:prSet/>
      <dgm:spPr/>
      <dgm:t>
        <a:bodyPr/>
        <a:lstStyle/>
        <a:p>
          <a:endParaRPr lang="en-US"/>
        </a:p>
      </dgm:t>
    </dgm:pt>
    <dgm:pt modelId="{1D30FB87-817D-489B-BFC5-A0BD6C5EA6EC}" type="sibTrans" cxnId="{55D677F6-BBAF-49B1-A730-DECF8F054E01}">
      <dgm:prSet/>
      <dgm:spPr/>
      <dgm:t>
        <a:bodyPr/>
        <a:lstStyle/>
        <a:p>
          <a:endParaRPr lang="en-US"/>
        </a:p>
      </dgm:t>
    </dgm:pt>
    <dgm:pt modelId="{8162B4AF-5ECC-46E0-A5A6-339CB15013A4}">
      <dgm:prSet/>
      <dgm:spPr/>
      <dgm:t>
        <a:bodyPr/>
        <a:lstStyle/>
        <a:p>
          <a:r>
            <a:rPr lang="en-US"/>
            <a:t>Define clear protocols of what is/is not included in actor compensation</a:t>
          </a:r>
        </a:p>
      </dgm:t>
    </dgm:pt>
    <dgm:pt modelId="{D6A89116-5728-4ADC-9997-6BD8E44F35AA}" type="parTrans" cxnId="{35246FA9-AF00-497D-BFFE-A4F7EB403FC6}">
      <dgm:prSet/>
      <dgm:spPr/>
      <dgm:t>
        <a:bodyPr/>
        <a:lstStyle/>
        <a:p>
          <a:endParaRPr lang="en-US"/>
        </a:p>
      </dgm:t>
    </dgm:pt>
    <dgm:pt modelId="{B040F175-B428-4165-AB5C-6BD4BAADCFAE}" type="sibTrans" cxnId="{35246FA9-AF00-497D-BFFE-A4F7EB403FC6}">
      <dgm:prSet/>
      <dgm:spPr/>
      <dgm:t>
        <a:bodyPr/>
        <a:lstStyle/>
        <a:p>
          <a:endParaRPr lang="en-US"/>
        </a:p>
      </dgm:t>
    </dgm:pt>
    <dgm:pt modelId="{9E5565E1-67D5-4067-978A-448442E961BD}" type="pres">
      <dgm:prSet presAssocID="{DA6216FC-CDA9-4792-B07B-8C7137C2B4DF}" presName="Name0" presStyleCnt="0">
        <dgm:presLayoutVars>
          <dgm:dir/>
          <dgm:animLvl val="lvl"/>
          <dgm:resizeHandles val="exact"/>
        </dgm:presLayoutVars>
      </dgm:prSet>
      <dgm:spPr/>
    </dgm:pt>
    <dgm:pt modelId="{7CA79D92-6E8E-4528-B167-371CA18CC0EE}" type="pres">
      <dgm:prSet presAssocID="{EEB98B61-F713-4CF9-BE87-6B7FDD90E1B4}" presName="linNode" presStyleCnt="0"/>
      <dgm:spPr/>
    </dgm:pt>
    <dgm:pt modelId="{6175B3AC-B687-43E7-9AA0-14CB41FE84C2}" type="pres">
      <dgm:prSet presAssocID="{EEB98B61-F713-4CF9-BE87-6B7FDD90E1B4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4A8E4971-09D2-4F1B-B586-C0B5691559AF}" type="pres">
      <dgm:prSet presAssocID="{EEB98B61-F713-4CF9-BE87-6B7FDD90E1B4}" presName="descendantText" presStyleLbl="alignAccFollowNode1" presStyleIdx="0" presStyleCnt="3">
        <dgm:presLayoutVars>
          <dgm:bulletEnabled/>
        </dgm:presLayoutVars>
      </dgm:prSet>
      <dgm:spPr/>
    </dgm:pt>
    <dgm:pt modelId="{A3B6B22B-7B56-4253-A851-4F60273F6504}" type="pres">
      <dgm:prSet presAssocID="{4D66385E-2226-4DF0-828F-F021A20B6F09}" presName="sp" presStyleCnt="0"/>
      <dgm:spPr/>
    </dgm:pt>
    <dgm:pt modelId="{EAE4311D-5C20-4B9C-B795-959007B68D07}" type="pres">
      <dgm:prSet presAssocID="{1EF63AA3-7D7D-4972-8990-AEC542351FD8}" presName="linNode" presStyleCnt="0"/>
      <dgm:spPr/>
    </dgm:pt>
    <dgm:pt modelId="{F9EA52FF-A390-4AD1-B3F4-6928289EFF46}" type="pres">
      <dgm:prSet presAssocID="{1EF63AA3-7D7D-4972-8990-AEC542351FD8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CE89807C-E8DC-46A8-9B92-B763E0BB7B24}" type="pres">
      <dgm:prSet presAssocID="{1EF63AA3-7D7D-4972-8990-AEC542351FD8}" presName="descendantText" presStyleLbl="alignAccFollowNode1" presStyleIdx="1" presStyleCnt="3">
        <dgm:presLayoutVars>
          <dgm:bulletEnabled/>
        </dgm:presLayoutVars>
      </dgm:prSet>
      <dgm:spPr/>
    </dgm:pt>
    <dgm:pt modelId="{BEAFD392-E939-46FD-9268-BDE4EE25810F}" type="pres">
      <dgm:prSet presAssocID="{34D68AB7-3F2E-495C-B2F1-3FF3EAF7B0D8}" presName="sp" presStyleCnt="0"/>
      <dgm:spPr/>
    </dgm:pt>
    <dgm:pt modelId="{77DD46FC-86EC-4BC2-92F9-DEB29E6D9CC4}" type="pres">
      <dgm:prSet presAssocID="{9D07A859-A2A4-4EDC-BFDA-231945F313BE}" presName="linNode" presStyleCnt="0"/>
      <dgm:spPr/>
    </dgm:pt>
    <dgm:pt modelId="{9B6C59EC-442F-40C1-9409-147DE2E5A641}" type="pres">
      <dgm:prSet presAssocID="{9D07A859-A2A4-4EDC-BFDA-231945F313BE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596B96BA-E579-43C4-ACCE-F51F2A057B10}" type="pres">
      <dgm:prSet presAssocID="{9D07A859-A2A4-4EDC-BFDA-231945F313BE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694C2129-C98F-49E3-B4E8-74F60DE2778F}" type="presOf" srcId="{9D07A859-A2A4-4EDC-BFDA-231945F313BE}" destId="{9B6C59EC-442F-40C1-9409-147DE2E5A641}" srcOrd="0" destOrd="0" presId="urn:microsoft.com/office/officeart/2016/7/layout/VerticalSolidActionList"/>
    <dgm:cxn modelId="{CFA74134-9BA3-41AA-ACD8-B59C1B9E4F18}" type="presOf" srcId="{1EF63AA3-7D7D-4972-8990-AEC542351FD8}" destId="{F9EA52FF-A390-4AD1-B3F4-6928289EFF46}" srcOrd="0" destOrd="0" presId="urn:microsoft.com/office/officeart/2016/7/layout/VerticalSolidActionList"/>
    <dgm:cxn modelId="{3260663D-8A98-4374-9A5C-95016D596587}" type="presOf" srcId="{8162B4AF-5ECC-46E0-A5A6-339CB15013A4}" destId="{596B96BA-E579-43C4-ACCE-F51F2A057B10}" srcOrd="0" destOrd="0" presId="urn:microsoft.com/office/officeart/2016/7/layout/VerticalSolidActionList"/>
    <dgm:cxn modelId="{B2C0AE73-34FC-4E24-BD0D-AB5B9F4AD6F2}" srcId="{EEB98B61-F713-4CF9-BE87-6B7FDD90E1B4}" destId="{4734F31F-35E6-4381-B1C6-4FACC1D73E05}" srcOrd="0" destOrd="0" parTransId="{A436F5E7-3D56-472D-99FE-F8CAA825C755}" sibTransId="{99705592-46E7-4ABE-AB5A-105CC0E4984B}"/>
    <dgm:cxn modelId="{B40AB27C-1E95-48FE-8146-6BF4A37AA9A5}" srcId="{DA6216FC-CDA9-4792-B07B-8C7137C2B4DF}" destId="{EEB98B61-F713-4CF9-BE87-6B7FDD90E1B4}" srcOrd="0" destOrd="0" parTransId="{5CE8EBB9-22BA-4E22-A16B-276EF3EBB4BE}" sibTransId="{4D66385E-2226-4DF0-828F-F021A20B6F09}"/>
    <dgm:cxn modelId="{35246FA9-AF00-497D-BFFE-A4F7EB403FC6}" srcId="{9D07A859-A2A4-4EDC-BFDA-231945F313BE}" destId="{8162B4AF-5ECC-46E0-A5A6-339CB15013A4}" srcOrd="0" destOrd="0" parTransId="{D6A89116-5728-4ADC-9997-6BD8E44F35AA}" sibTransId="{B040F175-B428-4165-AB5C-6BD4BAADCFAE}"/>
    <dgm:cxn modelId="{340004BF-34FC-47A0-8765-55D4E5342FB4}" type="presOf" srcId="{224688BE-BA91-4D3A-8AB9-7C9148B9C8DB}" destId="{CE89807C-E8DC-46A8-9B92-B763E0BB7B24}" srcOrd="0" destOrd="0" presId="urn:microsoft.com/office/officeart/2016/7/layout/VerticalSolidActionList"/>
    <dgm:cxn modelId="{BE774AD6-BCCD-4234-BDDF-0BA59B420E98}" srcId="{DA6216FC-CDA9-4792-B07B-8C7137C2B4DF}" destId="{1EF63AA3-7D7D-4972-8990-AEC542351FD8}" srcOrd="1" destOrd="0" parTransId="{8D37BC12-66BC-410B-9FF8-453F223C1583}" sibTransId="{34D68AB7-3F2E-495C-B2F1-3FF3EAF7B0D8}"/>
    <dgm:cxn modelId="{89A25DD9-469C-4A47-B0FC-CD351A74F879}" srcId="{1EF63AA3-7D7D-4972-8990-AEC542351FD8}" destId="{224688BE-BA91-4D3A-8AB9-7C9148B9C8DB}" srcOrd="0" destOrd="0" parTransId="{A0D1F996-2D2F-4D32-95B8-3959560C8009}" sibTransId="{A8C0FC4D-6FBE-4467-91E1-07D706E3BECA}"/>
    <dgm:cxn modelId="{F65619DE-0F18-4A60-8EF6-34130D7C39F4}" type="presOf" srcId="{EEB98B61-F713-4CF9-BE87-6B7FDD90E1B4}" destId="{6175B3AC-B687-43E7-9AA0-14CB41FE84C2}" srcOrd="0" destOrd="0" presId="urn:microsoft.com/office/officeart/2016/7/layout/VerticalSolidActionList"/>
    <dgm:cxn modelId="{395348E0-AD9B-4201-8C23-36E20B51832D}" type="presOf" srcId="{4734F31F-35E6-4381-B1C6-4FACC1D73E05}" destId="{4A8E4971-09D2-4F1B-B586-C0B5691559AF}" srcOrd="0" destOrd="0" presId="urn:microsoft.com/office/officeart/2016/7/layout/VerticalSolidActionList"/>
    <dgm:cxn modelId="{55D677F6-BBAF-49B1-A730-DECF8F054E01}" srcId="{DA6216FC-CDA9-4792-B07B-8C7137C2B4DF}" destId="{9D07A859-A2A4-4EDC-BFDA-231945F313BE}" srcOrd="2" destOrd="0" parTransId="{062B239D-4DC2-4DDA-8B3A-32A98E994818}" sibTransId="{1D30FB87-817D-489B-BFC5-A0BD6C5EA6EC}"/>
    <dgm:cxn modelId="{AFE184FF-3A57-4FF6-9A1E-A59843E5811B}" type="presOf" srcId="{DA6216FC-CDA9-4792-B07B-8C7137C2B4DF}" destId="{9E5565E1-67D5-4067-978A-448442E961BD}" srcOrd="0" destOrd="0" presId="urn:microsoft.com/office/officeart/2016/7/layout/VerticalSolidActionList"/>
    <dgm:cxn modelId="{294FC3AD-5FA3-4D5E-8795-6971FDF02078}" type="presParOf" srcId="{9E5565E1-67D5-4067-978A-448442E961BD}" destId="{7CA79D92-6E8E-4528-B167-371CA18CC0EE}" srcOrd="0" destOrd="0" presId="urn:microsoft.com/office/officeart/2016/7/layout/VerticalSolidActionList"/>
    <dgm:cxn modelId="{D77EA0A8-56A2-4AE3-9E97-55A71DB736EC}" type="presParOf" srcId="{7CA79D92-6E8E-4528-B167-371CA18CC0EE}" destId="{6175B3AC-B687-43E7-9AA0-14CB41FE84C2}" srcOrd="0" destOrd="0" presId="urn:microsoft.com/office/officeart/2016/7/layout/VerticalSolidActionList"/>
    <dgm:cxn modelId="{FBD06E2B-929C-42BE-83C0-44328F4568DE}" type="presParOf" srcId="{7CA79D92-6E8E-4528-B167-371CA18CC0EE}" destId="{4A8E4971-09D2-4F1B-B586-C0B5691559AF}" srcOrd="1" destOrd="0" presId="urn:microsoft.com/office/officeart/2016/7/layout/VerticalSolidActionList"/>
    <dgm:cxn modelId="{70AFCA4D-3ABD-49FC-986E-50AA26597077}" type="presParOf" srcId="{9E5565E1-67D5-4067-978A-448442E961BD}" destId="{A3B6B22B-7B56-4253-A851-4F60273F6504}" srcOrd="1" destOrd="0" presId="urn:microsoft.com/office/officeart/2016/7/layout/VerticalSolidActionList"/>
    <dgm:cxn modelId="{689EACF9-CB48-4E69-A5FC-DCA0CED555AF}" type="presParOf" srcId="{9E5565E1-67D5-4067-978A-448442E961BD}" destId="{EAE4311D-5C20-4B9C-B795-959007B68D07}" srcOrd="2" destOrd="0" presId="urn:microsoft.com/office/officeart/2016/7/layout/VerticalSolidActionList"/>
    <dgm:cxn modelId="{F008E455-8BE0-42DE-91CE-C1840A60A0C9}" type="presParOf" srcId="{EAE4311D-5C20-4B9C-B795-959007B68D07}" destId="{F9EA52FF-A390-4AD1-B3F4-6928289EFF46}" srcOrd="0" destOrd="0" presId="urn:microsoft.com/office/officeart/2016/7/layout/VerticalSolidActionList"/>
    <dgm:cxn modelId="{F0127746-0203-4BCF-B910-F8E87821D2F7}" type="presParOf" srcId="{EAE4311D-5C20-4B9C-B795-959007B68D07}" destId="{CE89807C-E8DC-46A8-9B92-B763E0BB7B24}" srcOrd="1" destOrd="0" presId="urn:microsoft.com/office/officeart/2016/7/layout/VerticalSolidActionList"/>
    <dgm:cxn modelId="{4310B41C-A579-41DA-8C41-42A199B346E9}" type="presParOf" srcId="{9E5565E1-67D5-4067-978A-448442E961BD}" destId="{BEAFD392-E939-46FD-9268-BDE4EE25810F}" srcOrd="3" destOrd="0" presId="urn:microsoft.com/office/officeart/2016/7/layout/VerticalSolidActionList"/>
    <dgm:cxn modelId="{8A4B28D4-0BAC-4CDD-B0EF-DD053D6A3C99}" type="presParOf" srcId="{9E5565E1-67D5-4067-978A-448442E961BD}" destId="{77DD46FC-86EC-4BC2-92F9-DEB29E6D9CC4}" srcOrd="4" destOrd="0" presId="urn:microsoft.com/office/officeart/2016/7/layout/VerticalSolidActionList"/>
    <dgm:cxn modelId="{870DD1AE-4D11-416A-8767-9631069AEB6C}" type="presParOf" srcId="{77DD46FC-86EC-4BC2-92F9-DEB29E6D9CC4}" destId="{9B6C59EC-442F-40C1-9409-147DE2E5A641}" srcOrd="0" destOrd="0" presId="urn:microsoft.com/office/officeart/2016/7/layout/VerticalSolidActionList"/>
    <dgm:cxn modelId="{5A87073F-75CC-472E-906E-C686D8D1B500}" type="presParOf" srcId="{77DD46FC-86EC-4BC2-92F9-DEB29E6D9CC4}" destId="{596B96BA-E579-43C4-ACCE-F51F2A057B1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494FE9-9A80-442F-AFD6-3263DCAC633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49BF685-9DD8-40B8-9636-314FD5B30CEC}">
      <dgm:prSet/>
      <dgm:spPr/>
      <dgm:t>
        <a:bodyPr/>
        <a:lstStyle/>
        <a:p>
          <a:pPr>
            <a:defRPr cap="all"/>
          </a:pPr>
          <a:r>
            <a:rPr lang="en-US"/>
            <a:t>Preparation</a:t>
          </a:r>
        </a:p>
      </dgm:t>
    </dgm:pt>
    <dgm:pt modelId="{5ACD8F85-583B-4B93-BEE2-EB3DF5A6E38F}" type="parTrans" cxnId="{14690988-1D6C-4340-AE5B-8F264793E5F8}">
      <dgm:prSet/>
      <dgm:spPr/>
      <dgm:t>
        <a:bodyPr/>
        <a:lstStyle/>
        <a:p>
          <a:endParaRPr lang="en-US"/>
        </a:p>
      </dgm:t>
    </dgm:pt>
    <dgm:pt modelId="{E9502FAA-E8DB-4ACF-AEB8-2365131889B6}" type="sibTrans" cxnId="{14690988-1D6C-4340-AE5B-8F264793E5F8}">
      <dgm:prSet/>
      <dgm:spPr/>
      <dgm:t>
        <a:bodyPr/>
        <a:lstStyle/>
        <a:p>
          <a:endParaRPr lang="en-US"/>
        </a:p>
      </dgm:t>
    </dgm:pt>
    <dgm:pt modelId="{92F26F1A-0455-4FCD-AE95-85A17336151B}">
      <dgm:prSet/>
      <dgm:spPr/>
      <dgm:t>
        <a:bodyPr/>
        <a:lstStyle/>
        <a:p>
          <a:pPr>
            <a:defRPr cap="all"/>
          </a:pPr>
          <a:r>
            <a:rPr lang="en-US"/>
            <a:t>Case components</a:t>
          </a:r>
        </a:p>
      </dgm:t>
    </dgm:pt>
    <dgm:pt modelId="{388F0396-1EFC-43B2-9992-F93F4114B065}" type="parTrans" cxnId="{1DCA6162-5285-4DA1-A161-557863B4364C}">
      <dgm:prSet/>
      <dgm:spPr/>
      <dgm:t>
        <a:bodyPr/>
        <a:lstStyle/>
        <a:p>
          <a:endParaRPr lang="en-US"/>
        </a:p>
      </dgm:t>
    </dgm:pt>
    <dgm:pt modelId="{BD8F7C91-7EC5-458B-8A29-BF420981465C}" type="sibTrans" cxnId="{1DCA6162-5285-4DA1-A161-557863B4364C}">
      <dgm:prSet/>
      <dgm:spPr/>
      <dgm:t>
        <a:bodyPr/>
        <a:lstStyle/>
        <a:p>
          <a:endParaRPr lang="en-US"/>
        </a:p>
      </dgm:t>
    </dgm:pt>
    <dgm:pt modelId="{FDD94361-4D81-474B-9862-DEE541F4F1DA}" type="pres">
      <dgm:prSet presAssocID="{D7494FE9-9A80-442F-AFD6-3263DCAC6335}" presName="root" presStyleCnt="0">
        <dgm:presLayoutVars>
          <dgm:dir/>
          <dgm:resizeHandles val="exact"/>
        </dgm:presLayoutVars>
      </dgm:prSet>
      <dgm:spPr/>
    </dgm:pt>
    <dgm:pt modelId="{A61FFDF8-73A9-44B3-93BC-27B1C6080393}" type="pres">
      <dgm:prSet presAssocID="{C49BF685-9DD8-40B8-9636-314FD5B30CEC}" presName="compNode" presStyleCnt="0"/>
      <dgm:spPr/>
    </dgm:pt>
    <dgm:pt modelId="{48AF9265-3D4F-4336-8953-5880EEE4D3AF}" type="pres">
      <dgm:prSet presAssocID="{C49BF685-9DD8-40B8-9636-314FD5B30CEC}" presName="iconBgRect" presStyleLbl="bgShp" presStyleIdx="0" presStyleCnt="2"/>
      <dgm:spPr/>
    </dgm:pt>
    <dgm:pt modelId="{33A90C0F-3416-467F-A354-E778B2125865}" type="pres">
      <dgm:prSet presAssocID="{C49BF685-9DD8-40B8-9636-314FD5B30CE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0B8EDFD-2472-40BF-AAEE-52105D36F8E1}" type="pres">
      <dgm:prSet presAssocID="{C49BF685-9DD8-40B8-9636-314FD5B30CEC}" presName="spaceRect" presStyleCnt="0"/>
      <dgm:spPr/>
    </dgm:pt>
    <dgm:pt modelId="{407CBAC4-1691-48C2-A8B3-ACEF9BE9C468}" type="pres">
      <dgm:prSet presAssocID="{C49BF685-9DD8-40B8-9636-314FD5B30CEC}" presName="textRect" presStyleLbl="revTx" presStyleIdx="0" presStyleCnt="2">
        <dgm:presLayoutVars>
          <dgm:chMax val="1"/>
          <dgm:chPref val="1"/>
        </dgm:presLayoutVars>
      </dgm:prSet>
      <dgm:spPr/>
    </dgm:pt>
    <dgm:pt modelId="{C715662A-3EE2-4955-8686-459203140F8D}" type="pres">
      <dgm:prSet presAssocID="{E9502FAA-E8DB-4ACF-AEB8-2365131889B6}" presName="sibTrans" presStyleCnt="0"/>
      <dgm:spPr/>
    </dgm:pt>
    <dgm:pt modelId="{AA2CE214-A930-4F4E-894E-FCBEDF02B22C}" type="pres">
      <dgm:prSet presAssocID="{92F26F1A-0455-4FCD-AE95-85A17336151B}" presName="compNode" presStyleCnt="0"/>
      <dgm:spPr/>
    </dgm:pt>
    <dgm:pt modelId="{08FC55B1-8271-4AF6-9556-7A8F4EF5F7F4}" type="pres">
      <dgm:prSet presAssocID="{92F26F1A-0455-4FCD-AE95-85A17336151B}" presName="iconBgRect" presStyleLbl="bgShp" presStyleIdx="1" presStyleCnt="2"/>
      <dgm:spPr/>
    </dgm:pt>
    <dgm:pt modelId="{E6CE5307-3498-4209-A26C-FD19280FEF97}" type="pres">
      <dgm:prSet presAssocID="{92F26F1A-0455-4FCD-AE95-85A17336151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3BE35BF4-A544-4E65-A929-CB45E35DAE4B}" type="pres">
      <dgm:prSet presAssocID="{92F26F1A-0455-4FCD-AE95-85A17336151B}" presName="spaceRect" presStyleCnt="0"/>
      <dgm:spPr/>
    </dgm:pt>
    <dgm:pt modelId="{B1513957-0822-48FE-9906-CA18485A1F69}" type="pres">
      <dgm:prSet presAssocID="{92F26F1A-0455-4FCD-AE95-85A17336151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DCA6162-5285-4DA1-A161-557863B4364C}" srcId="{D7494FE9-9A80-442F-AFD6-3263DCAC6335}" destId="{92F26F1A-0455-4FCD-AE95-85A17336151B}" srcOrd="1" destOrd="0" parTransId="{388F0396-1EFC-43B2-9992-F93F4114B065}" sibTransId="{BD8F7C91-7EC5-458B-8A29-BF420981465C}"/>
    <dgm:cxn modelId="{14690988-1D6C-4340-AE5B-8F264793E5F8}" srcId="{D7494FE9-9A80-442F-AFD6-3263DCAC6335}" destId="{C49BF685-9DD8-40B8-9636-314FD5B30CEC}" srcOrd="0" destOrd="0" parTransId="{5ACD8F85-583B-4B93-BEE2-EB3DF5A6E38F}" sibTransId="{E9502FAA-E8DB-4ACF-AEB8-2365131889B6}"/>
    <dgm:cxn modelId="{41DB31CB-C10A-4438-90F9-B503BA9F4FBB}" type="presOf" srcId="{92F26F1A-0455-4FCD-AE95-85A17336151B}" destId="{B1513957-0822-48FE-9906-CA18485A1F69}" srcOrd="0" destOrd="0" presId="urn:microsoft.com/office/officeart/2018/5/layout/IconCircleLabelList"/>
    <dgm:cxn modelId="{419A20E4-AF17-42FA-B61E-F75B6F4FF758}" type="presOf" srcId="{D7494FE9-9A80-442F-AFD6-3263DCAC6335}" destId="{FDD94361-4D81-474B-9862-DEE541F4F1DA}" srcOrd="0" destOrd="0" presId="urn:microsoft.com/office/officeart/2018/5/layout/IconCircleLabelList"/>
    <dgm:cxn modelId="{4656ACE6-5F4E-44B2-9104-3CE1BEE381C3}" type="presOf" srcId="{C49BF685-9DD8-40B8-9636-314FD5B30CEC}" destId="{407CBAC4-1691-48C2-A8B3-ACEF9BE9C468}" srcOrd="0" destOrd="0" presId="urn:microsoft.com/office/officeart/2018/5/layout/IconCircleLabelList"/>
    <dgm:cxn modelId="{A0A7649B-9FC8-4F0E-8B4E-16EBC8651137}" type="presParOf" srcId="{FDD94361-4D81-474B-9862-DEE541F4F1DA}" destId="{A61FFDF8-73A9-44B3-93BC-27B1C6080393}" srcOrd="0" destOrd="0" presId="urn:microsoft.com/office/officeart/2018/5/layout/IconCircleLabelList"/>
    <dgm:cxn modelId="{C2180479-AD90-47F1-93C4-E29F5DC17976}" type="presParOf" srcId="{A61FFDF8-73A9-44B3-93BC-27B1C6080393}" destId="{48AF9265-3D4F-4336-8953-5880EEE4D3AF}" srcOrd="0" destOrd="0" presId="urn:microsoft.com/office/officeart/2018/5/layout/IconCircleLabelList"/>
    <dgm:cxn modelId="{165A9CEC-1D36-4589-ACFA-65C91B1D0A9C}" type="presParOf" srcId="{A61FFDF8-73A9-44B3-93BC-27B1C6080393}" destId="{33A90C0F-3416-467F-A354-E778B2125865}" srcOrd="1" destOrd="0" presId="urn:microsoft.com/office/officeart/2018/5/layout/IconCircleLabelList"/>
    <dgm:cxn modelId="{F83ED691-012C-48BE-8DFA-66880C75309B}" type="presParOf" srcId="{A61FFDF8-73A9-44B3-93BC-27B1C6080393}" destId="{B0B8EDFD-2472-40BF-AAEE-52105D36F8E1}" srcOrd="2" destOrd="0" presId="urn:microsoft.com/office/officeart/2018/5/layout/IconCircleLabelList"/>
    <dgm:cxn modelId="{676D7AA9-789B-457C-984B-18917D9323FB}" type="presParOf" srcId="{A61FFDF8-73A9-44B3-93BC-27B1C6080393}" destId="{407CBAC4-1691-48C2-A8B3-ACEF9BE9C468}" srcOrd="3" destOrd="0" presId="urn:microsoft.com/office/officeart/2018/5/layout/IconCircleLabelList"/>
    <dgm:cxn modelId="{1939D312-E9A1-488C-BB80-9284C9451388}" type="presParOf" srcId="{FDD94361-4D81-474B-9862-DEE541F4F1DA}" destId="{C715662A-3EE2-4955-8686-459203140F8D}" srcOrd="1" destOrd="0" presId="urn:microsoft.com/office/officeart/2018/5/layout/IconCircleLabelList"/>
    <dgm:cxn modelId="{A0A157CC-42D9-43EE-B0AE-D941B81BC810}" type="presParOf" srcId="{FDD94361-4D81-474B-9862-DEE541F4F1DA}" destId="{AA2CE214-A930-4F4E-894E-FCBEDF02B22C}" srcOrd="2" destOrd="0" presId="urn:microsoft.com/office/officeart/2018/5/layout/IconCircleLabelList"/>
    <dgm:cxn modelId="{0D221D25-B035-42C7-8C4E-75A880B8A3DF}" type="presParOf" srcId="{AA2CE214-A930-4F4E-894E-FCBEDF02B22C}" destId="{08FC55B1-8271-4AF6-9556-7A8F4EF5F7F4}" srcOrd="0" destOrd="0" presId="urn:microsoft.com/office/officeart/2018/5/layout/IconCircleLabelList"/>
    <dgm:cxn modelId="{5AF5EF66-F90D-4C56-84EC-742A758155F2}" type="presParOf" srcId="{AA2CE214-A930-4F4E-894E-FCBEDF02B22C}" destId="{E6CE5307-3498-4209-A26C-FD19280FEF97}" srcOrd="1" destOrd="0" presId="urn:microsoft.com/office/officeart/2018/5/layout/IconCircleLabelList"/>
    <dgm:cxn modelId="{3C1D8BCB-2D04-452B-805C-31DF8B6FEB1D}" type="presParOf" srcId="{AA2CE214-A930-4F4E-894E-FCBEDF02B22C}" destId="{3BE35BF4-A544-4E65-A929-CB45E35DAE4B}" srcOrd="2" destOrd="0" presId="urn:microsoft.com/office/officeart/2018/5/layout/IconCircleLabelList"/>
    <dgm:cxn modelId="{930C5562-FC8F-4957-86D9-908C6BBDC6E8}" type="presParOf" srcId="{AA2CE214-A930-4F4E-894E-FCBEDF02B22C}" destId="{B1513957-0822-48FE-9906-CA18485A1F6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4AA213-367C-4AC5-9989-FE648A7CB03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8D54240-61F6-4F7A-B148-7BF7350A5CEF}">
      <dgm:prSet/>
      <dgm:spPr/>
      <dgm:t>
        <a:bodyPr/>
        <a:lstStyle/>
        <a:p>
          <a:r>
            <a:rPr lang="en-US"/>
            <a:t>Case matches level of learners (demonstrated in objectives and outcomes)</a:t>
          </a:r>
        </a:p>
      </dgm:t>
    </dgm:pt>
    <dgm:pt modelId="{BA3725BE-4E50-4EBD-9414-84FFA18B7C9D}" type="parTrans" cxnId="{42681E05-7944-4F63-AD6F-7281CF075102}">
      <dgm:prSet/>
      <dgm:spPr/>
      <dgm:t>
        <a:bodyPr/>
        <a:lstStyle/>
        <a:p>
          <a:endParaRPr lang="en-US"/>
        </a:p>
      </dgm:t>
    </dgm:pt>
    <dgm:pt modelId="{8B15600B-D249-4449-AAA1-B6F6E1F7E2CA}" type="sibTrans" cxnId="{42681E05-7944-4F63-AD6F-7281CF075102}">
      <dgm:prSet/>
      <dgm:spPr/>
      <dgm:t>
        <a:bodyPr/>
        <a:lstStyle/>
        <a:p>
          <a:endParaRPr lang="en-US"/>
        </a:p>
      </dgm:t>
    </dgm:pt>
    <dgm:pt modelId="{C270B0E6-6435-478A-BB72-D19F21442A92}">
      <dgm:prSet/>
      <dgm:spPr/>
      <dgm:t>
        <a:bodyPr/>
        <a:lstStyle/>
        <a:p>
          <a:r>
            <a:rPr lang="en-US"/>
            <a:t>Simulation design is “repeatable” and demonstrates overall purpose of simulation</a:t>
          </a:r>
        </a:p>
      </dgm:t>
    </dgm:pt>
    <dgm:pt modelId="{CF1652D2-F955-4143-BA66-3BE668871512}" type="parTrans" cxnId="{015B17C1-1C6C-4055-92AD-C9042478F292}">
      <dgm:prSet/>
      <dgm:spPr/>
      <dgm:t>
        <a:bodyPr/>
        <a:lstStyle/>
        <a:p>
          <a:endParaRPr lang="en-US"/>
        </a:p>
      </dgm:t>
    </dgm:pt>
    <dgm:pt modelId="{7A879762-2B16-4F03-896D-373EDEC1939C}" type="sibTrans" cxnId="{015B17C1-1C6C-4055-92AD-C9042478F292}">
      <dgm:prSet/>
      <dgm:spPr/>
      <dgm:t>
        <a:bodyPr/>
        <a:lstStyle/>
        <a:p>
          <a:endParaRPr lang="en-US"/>
        </a:p>
      </dgm:t>
    </dgm:pt>
    <dgm:pt modelId="{0F7001A5-874F-480D-859B-64B616D27DFF}">
      <dgm:prSet/>
      <dgm:spPr/>
      <dgm:t>
        <a:bodyPr/>
        <a:lstStyle/>
        <a:p>
          <a:r>
            <a:rPr lang="en-US"/>
            <a:t>Enough information – back story, history, affect, demeanor, signs and symptoms to simulate, behaviors, attitudes</a:t>
          </a:r>
        </a:p>
      </dgm:t>
    </dgm:pt>
    <dgm:pt modelId="{2A250365-3B59-4548-9F3D-3DAEFBB29C5A}" type="parTrans" cxnId="{366963B9-AB01-4AF7-A2EF-7C19B31ADD91}">
      <dgm:prSet/>
      <dgm:spPr/>
      <dgm:t>
        <a:bodyPr/>
        <a:lstStyle/>
        <a:p>
          <a:endParaRPr lang="en-US"/>
        </a:p>
      </dgm:t>
    </dgm:pt>
    <dgm:pt modelId="{36E4EBC6-F10F-401B-A909-5FB36AFF5016}" type="sibTrans" cxnId="{366963B9-AB01-4AF7-A2EF-7C19B31ADD91}">
      <dgm:prSet/>
      <dgm:spPr/>
      <dgm:t>
        <a:bodyPr/>
        <a:lstStyle/>
        <a:p>
          <a:endParaRPr lang="en-US"/>
        </a:p>
      </dgm:t>
    </dgm:pt>
    <dgm:pt modelId="{B923EC88-4D8E-4BD2-9241-EC401E0C04D6}">
      <dgm:prSet/>
      <dgm:spPr/>
      <dgm:t>
        <a:bodyPr/>
        <a:lstStyle/>
        <a:p>
          <a:r>
            <a:rPr lang="en-US"/>
            <a:t>Case specific feedback for debriefing (how will actors provide feedback?)</a:t>
          </a:r>
        </a:p>
      </dgm:t>
    </dgm:pt>
    <dgm:pt modelId="{BAF30B63-E676-4A61-A2D9-4A6C52A47E7C}" type="parTrans" cxnId="{EF5DE351-F259-421A-8C4A-E10FE25B7EE9}">
      <dgm:prSet/>
      <dgm:spPr/>
      <dgm:t>
        <a:bodyPr/>
        <a:lstStyle/>
        <a:p>
          <a:endParaRPr lang="en-US"/>
        </a:p>
      </dgm:t>
    </dgm:pt>
    <dgm:pt modelId="{C625844F-6ACD-4B60-AA08-67725E5261AD}" type="sibTrans" cxnId="{EF5DE351-F259-421A-8C4A-E10FE25B7EE9}">
      <dgm:prSet/>
      <dgm:spPr/>
      <dgm:t>
        <a:bodyPr/>
        <a:lstStyle/>
        <a:p>
          <a:endParaRPr lang="en-US"/>
        </a:p>
      </dgm:t>
    </dgm:pt>
    <dgm:pt modelId="{6D7AAEB4-572A-4FD3-9F1F-BB5F95742938}" type="pres">
      <dgm:prSet presAssocID="{E84AA213-367C-4AC5-9989-FE648A7CB039}" presName="root" presStyleCnt="0">
        <dgm:presLayoutVars>
          <dgm:dir/>
          <dgm:resizeHandles val="exact"/>
        </dgm:presLayoutVars>
      </dgm:prSet>
      <dgm:spPr/>
    </dgm:pt>
    <dgm:pt modelId="{E90BBD59-13B8-4A2C-AB36-6D7CFB496C76}" type="pres">
      <dgm:prSet presAssocID="{18D54240-61F6-4F7A-B148-7BF7350A5CEF}" presName="compNode" presStyleCnt="0"/>
      <dgm:spPr/>
    </dgm:pt>
    <dgm:pt modelId="{C834FC23-C1F3-4D13-B3B0-D83D57C75091}" type="pres">
      <dgm:prSet presAssocID="{18D54240-61F6-4F7A-B148-7BF7350A5CEF}" presName="bgRect" presStyleLbl="bgShp" presStyleIdx="0" presStyleCnt="4"/>
      <dgm:spPr/>
    </dgm:pt>
    <dgm:pt modelId="{796013E1-6BE2-45D8-A4EB-87DDA7F7FEF4}" type="pres">
      <dgm:prSet presAssocID="{18D54240-61F6-4F7A-B148-7BF7350A5CE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0CF75DB-E9DD-4C15-8926-8CD061863081}" type="pres">
      <dgm:prSet presAssocID="{18D54240-61F6-4F7A-B148-7BF7350A5CEF}" presName="spaceRect" presStyleCnt="0"/>
      <dgm:spPr/>
    </dgm:pt>
    <dgm:pt modelId="{9620A50E-75D5-4AFD-A409-0606C79C0071}" type="pres">
      <dgm:prSet presAssocID="{18D54240-61F6-4F7A-B148-7BF7350A5CEF}" presName="parTx" presStyleLbl="revTx" presStyleIdx="0" presStyleCnt="4">
        <dgm:presLayoutVars>
          <dgm:chMax val="0"/>
          <dgm:chPref val="0"/>
        </dgm:presLayoutVars>
      </dgm:prSet>
      <dgm:spPr/>
    </dgm:pt>
    <dgm:pt modelId="{78A2FE63-2D82-44A3-AB33-937717B8838E}" type="pres">
      <dgm:prSet presAssocID="{8B15600B-D249-4449-AAA1-B6F6E1F7E2CA}" presName="sibTrans" presStyleCnt="0"/>
      <dgm:spPr/>
    </dgm:pt>
    <dgm:pt modelId="{09CDF07C-0E8C-4098-B5E4-B8468D7C5857}" type="pres">
      <dgm:prSet presAssocID="{C270B0E6-6435-478A-BB72-D19F21442A92}" presName="compNode" presStyleCnt="0"/>
      <dgm:spPr/>
    </dgm:pt>
    <dgm:pt modelId="{F052DC5E-6311-42C7-9AC2-F05A87B70F93}" type="pres">
      <dgm:prSet presAssocID="{C270B0E6-6435-478A-BB72-D19F21442A92}" presName="bgRect" presStyleLbl="bgShp" presStyleIdx="1" presStyleCnt="4"/>
      <dgm:spPr/>
    </dgm:pt>
    <dgm:pt modelId="{592B7F9C-52A1-4E4A-83A2-E99611F33DE0}" type="pres">
      <dgm:prSet presAssocID="{C270B0E6-6435-478A-BB72-D19F21442A9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42DA9DA-D502-40EA-BBCD-F052AF31B438}" type="pres">
      <dgm:prSet presAssocID="{C270B0E6-6435-478A-BB72-D19F21442A92}" presName="spaceRect" presStyleCnt="0"/>
      <dgm:spPr/>
    </dgm:pt>
    <dgm:pt modelId="{07451D1D-7EEB-43D6-88DB-DDB6F7382E36}" type="pres">
      <dgm:prSet presAssocID="{C270B0E6-6435-478A-BB72-D19F21442A92}" presName="parTx" presStyleLbl="revTx" presStyleIdx="1" presStyleCnt="4">
        <dgm:presLayoutVars>
          <dgm:chMax val="0"/>
          <dgm:chPref val="0"/>
        </dgm:presLayoutVars>
      </dgm:prSet>
      <dgm:spPr/>
    </dgm:pt>
    <dgm:pt modelId="{396F10D6-7E25-449C-B605-7F06BFC29BB9}" type="pres">
      <dgm:prSet presAssocID="{7A879762-2B16-4F03-896D-373EDEC1939C}" presName="sibTrans" presStyleCnt="0"/>
      <dgm:spPr/>
    </dgm:pt>
    <dgm:pt modelId="{79CA0858-EF36-49B2-9112-4F84CDA73A88}" type="pres">
      <dgm:prSet presAssocID="{0F7001A5-874F-480D-859B-64B616D27DFF}" presName="compNode" presStyleCnt="0"/>
      <dgm:spPr/>
    </dgm:pt>
    <dgm:pt modelId="{6CF282F0-AFFD-4940-BD6A-D88515E5D5CB}" type="pres">
      <dgm:prSet presAssocID="{0F7001A5-874F-480D-859B-64B616D27DFF}" presName="bgRect" presStyleLbl="bgShp" presStyleIdx="2" presStyleCnt="4"/>
      <dgm:spPr/>
    </dgm:pt>
    <dgm:pt modelId="{C41CE593-0044-41BB-9098-BB681A088183}" type="pres">
      <dgm:prSet presAssocID="{0F7001A5-874F-480D-859B-64B616D27DF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845EAC1-A0E6-4028-9889-7646B4FEA8A6}" type="pres">
      <dgm:prSet presAssocID="{0F7001A5-874F-480D-859B-64B616D27DFF}" presName="spaceRect" presStyleCnt="0"/>
      <dgm:spPr/>
    </dgm:pt>
    <dgm:pt modelId="{8168B5C5-5EC0-49F8-8784-BB24919950B8}" type="pres">
      <dgm:prSet presAssocID="{0F7001A5-874F-480D-859B-64B616D27DFF}" presName="parTx" presStyleLbl="revTx" presStyleIdx="2" presStyleCnt="4">
        <dgm:presLayoutVars>
          <dgm:chMax val="0"/>
          <dgm:chPref val="0"/>
        </dgm:presLayoutVars>
      </dgm:prSet>
      <dgm:spPr/>
    </dgm:pt>
    <dgm:pt modelId="{D5540890-CEA5-4F33-AF65-D6371D8818DD}" type="pres">
      <dgm:prSet presAssocID="{36E4EBC6-F10F-401B-A909-5FB36AFF5016}" presName="sibTrans" presStyleCnt="0"/>
      <dgm:spPr/>
    </dgm:pt>
    <dgm:pt modelId="{FF18EE75-C519-480A-92CD-4005CC9441E3}" type="pres">
      <dgm:prSet presAssocID="{B923EC88-4D8E-4BD2-9241-EC401E0C04D6}" presName="compNode" presStyleCnt="0"/>
      <dgm:spPr/>
    </dgm:pt>
    <dgm:pt modelId="{FABF76EF-D49E-4661-99D8-CE04C84B11D0}" type="pres">
      <dgm:prSet presAssocID="{B923EC88-4D8E-4BD2-9241-EC401E0C04D6}" presName="bgRect" presStyleLbl="bgShp" presStyleIdx="3" presStyleCnt="4"/>
      <dgm:spPr/>
    </dgm:pt>
    <dgm:pt modelId="{6F3AD8BE-E679-44EE-9A49-6A023C80FF4A}" type="pres">
      <dgm:prSet presAssocID="{B923EC88-4D8E-4BD2-9241-EC401E0C04D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238CA5C9-443D-44C1-B23B-FE88D245B4E8}" type="pres">
      <dgm:prSet presAssocID="{B923EC88-4D8E-4BD2-9241-EC401E0C04D6}" presName="spaceRect" presStyleCnt="0"/>
      <dgm:spPr/>
    </dgm:pt>
    <dgm:pt modelId="{F6D3E89C-D590-4CAC-B3D9-8260D34DE04E}" type="pres">
      <dgm:prSet presAssocID="{B923EC88-4D8E-4BD2-9241-EC401E0C04D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2681E05-7944-4F63-AD6F-7281CF075102}" srcId="{E84AA213-367C-4AC5-9989-FE648A7CB039}" destId="{18D54240-61F6-4F7A-B148-7BF7350A5CEF}" srcOrd="0" destOrd="0" parTransId="{BA3725BE-4E50-4EBD-9414-84FFA18B7C9D}" sibTransId="{8B15600B-D249-4449-AAA1-B6F6E1F7E2CA}"/>
    <dgm:cxn modelId="{E0A0C624-B584-4F70-AFF9-98CDFB57380A}" type="presOf" srcId="{E84AA213-367C-4AC5-9989-FE648A7CB039}" destId="{6D7AAEB4-572A-4FD3-9F1F-BB5F95742938}" srcOrd="0" destOrd="0" presId="urn:microsoft.com/office/officeart/2018/2/layout/IconVerticalSolidList"/>
    <dgm:cxn modelId="{A9A54E64-1672-40D2-B42F-E6DB202FC623}" type="presOf" srcId="{B923EC88-4D8E-4BD2-9241-EC401E0C04D6}" destId="{F6D3E89C-D590-4CAC-B3D9-8260D34DE04E}" srcOrd="0" destOrd="0" presId="urn:microsoft.com/office/officeart/2018/2/layout/IconVerticalSolidList"/>
    <dgm:cxn modelId="{EF5DE351-F259-421A-8C4A-E10FE25B7EE9}" srcId="{E84AA213-367C-4AC5-9989-FE648A7CB039}" destId="{B923EC88-4D8E-4BD2-9241-EC401E0C04D6}" srcOrd="3" destOrd="0" parTransId="{BAF30B63-E676-4A61-A2D9-4A6C52A47E7C}" sibTransId="{C625844F-6ACD-4B60-AA08-67725E5261AD}"/>
    <dgm:cxn modelId="{7044B777-173B-49D9-B91B-B138000D4064}" type="presOf" srcId="{0F7001A5-874F-480D-859B-64B616D27DFF}" destId="{8168B5C5-5EC0-49F8-8784-BB24919950B8}" srcOrd="0" destOrd="0" presId="urn:microsoft.com/office/officeart/2018/2/layout/IconVerticalSolidList"/>
    <dgm:cxn modelId="{5CAD327F-C067-40E4-B9B0-A9B71E40AAA0}" type="presOf" srcId="{18D54240-61F6-4F7A-B148-7BF7350A5CEF}" destId="{9620A50E-75D5-4AFD-A409-0606C79C0071}" srcOrd="0" destOrd="0" presId="urn:microsoft.com/office/officeart/2018/2/layout/IconVerticalSolidList"/>
    <dgm:cxn modelId="{366963B9-AB01-4AF7-A2EF-7C19B31ADD91}" srcId="{E84AA213-367C-4AC5-9989-FE648A7CB039}" destId="{0F7001A5-874F-480D-859B-64B616D27DFF}" srcOrd="2" destOrd="0" parTransId="{2A250365-3B59-4548-9F3D-3DAEFBB29C5A}" sibTransId="{36E4EBC6-F10F-401B-A909-5FB36AFF5016}"/>
    <dgm:cxn modelId="{015B17C1-1C6C-4055-92AD-C9042478F292}" srcId="{E84AA213-367C-4AC5-9989-FE648A7CB039}" destId="{C270B0E6-6435-478A-BB72-D19F21442A92}" srcOrd="1" destOrd="0" parTransId="{CF1652D2-F955-4143-BA66-3BE668871512}" sibTransId="{7A879762-2B16-4F03-896D-373EDEC1939C}"/>
    <dgm:cxn modelId="{39A63CF5-3DF5-499A-9246-A06A01363CDC}" type="presOf" srcId="{C270B0E6-6435-478A-BB72-D19F21442A92}" destId="{07451D1D-7EEB-43D6-88DB-DDB6F7382E36}" srcOrd="0" destOrd="0" presId="urn:microsoft.com/office/officeart/2018/2/layout/IconVerticalSolidList"/>
    <dgm:cxn modelId="{DB2EC9E7-E0C0-41AE-AF04-1E8732764DB4}" type="presParOf" srcId="{6D7AAEB4-572A-4FD3-9F1F-BB5F95742938}" destId="{E90BBD59-13B8-4A2C-AB36-6D7CFB496C76}" srcOrd="0" destOrd="0" presId="urn:microsoft.com/office/officeart/2018/2/layout/IconVerticalSolidList"/>
    <dgm:cxn modelId="{FDC48AC2-391C-4B3A-8CE4-9B5E8DBAD0B1}" type="presParOf" srcId="{E90BBD59-13B8-4A2C-AB36-6D7CFB496C76}" destId="{C834FC23-C1F3-4D13-B3B0-D83D57C75091}" srcOrd="0" destOrd="0" presId="urn:microsoft.com/office/officeart/2018/2/layout/IconVerticalSolidList"/>
    <dgm:cxn modelId="{4C8C17A0-5C45-4B94-99EF-656C4AF618A0}" type="presParOf" srcId="{E90BBD59-13B8-4A2C-AB36-6D7CFB496C76}" destId="{796013E1-6BE2-45D8-A4EB-87DDA7F7FEF4}" srcOrd="1" destOrd="0" presId="urn:microsoft.com/office/officeart/2018/2/layout/IconVerticalSolidList"/>
    <dgm:cxn modelId="{ED38C1A1-0796-48FE-AA10-4FFB6FA4C3D7}" type="presParOf" srcId="{E90BBD59-13B8-4A2C-AB36-6D7CFB496C76}" destId="{60CF75DB-E9DD-4C15-8926-8CD061863081}" srcOrd="2" destOrd="0" presId="urn:microsoft.com/office/officeart/2018/2/layout/IconVerticalSolidList"/>
    <dgm:cxn modelId="{97F48162-7671-4C52-807D-6CD1F34E65EC}" type="presParOf" srcId="{E90BBD59-13B8-4A2C-AB36-6D7CFB496C76}" destId="{9620A50E-75D5-4AFD-A409-0606C79C0071}" srcOrd="3" destOrd="0" presId="urn:microsoft.com/office/officeart/2018/2/layout/IconVerticalSolidList"/>
    <dgm:cxn modelId="{BA475334-750D-4047-B05A-6CCB72FEA499}" type="presParOf" srcId="{6D7AAEB4-572A-4FD3-9F1F-BB5F95742938}" destId="{78A2FE63-2D82-44A3-AB33-937717B8838E}" srcOrd="1" destOrd="0" presId="urn:microsoft.com/office/officeart/2018/2/layout/IconVerticalSolidList"/>
    <dgm:cxn modelId="{38E10D53-0B1A-43F9-AC33-67012D4CD744}" type="presParOf" srcId="{6D7AAEB4-572A-4FD3-9F1F-BB5F95742938}" destId="{09CDF07C-0E8C-4098-B5E4-B8468D7C5857}" srcOrd="2" destOrd="0" presId="urn:microsoft.com/office/officeart/2018/2/layout/IconVerticalSolidList"/>
    <dgm:cxn modelId="{6AC31A57-86CD-43B3-BB55-665A4530664D}" type="presParOf" srcId="{09CDF07C-0E8C-4098-B5E4-B8468D7C5857}" destId="{F052DC5E-6311-42C7-9AC2-F05A87B70F93}" srcOrd="0" destOrd="0" presId="urn:microsoft.com/office/officeart/2018/2/layout/IconVerticalSolidList"/>
    <dgm:cxn modelId="{6502A7F7-7CF5-4ADE-B9D1-4C2F1839277E}" type="presParOf" srcId="{09CDF07C-0E8C-4098-B5E4-B8468D7C5857}" destId="{592B7F9C-52A1-4E4A-83A2-E99611F33DE0}" srcOrd="1" destOrd="0" presId="urn:microsoft.com/office/officeart/2018/2/layout/IconVerticalSolidList"/>
    <dgm:cxn modelId="{BCAD085F-6092-4D12-B22E-2C0180DBA9BF}" type="presParOf" srcId="{09CDF07C-0E8C-4098-B5E4-B8468D7C5857}" destId="{B42DA9DA-D502-40EA-BBCD-F052AF31B438}" srcOrd="2" destOrd="0" presId="urn:microsoft.com/office/officeart/2018/2/layout/IconVerticalSolidList"/>
    <dgm:cxn modelId="{EEB97B93-62A1-4754-B983-0AB69E147175}" type="presParOf" srcId="{09CDF07C-0E8C-4098-B5E4-B8468D7C5857}" destId="{07451D1D-7EEB-43D6-88DB-DDB6F7382E36}" srcOrd="3" destOrd="0" presId="urn:microsoft.com/office/officeart/2018/2/layout/IconVerticalSolidList"/>
    <dgm:cxn modelId="{960F83BC-CAB1-40E8-A747-AE8FD660D28E}" type="presParOf" srcId="{6D7AAEB4-572A-4FD3-9F1F-BB5F95742938}" destId="{396F10D6-7E25-449C-B605-7F06BFC29BB9}" srcOrd="3" destOrd="0" presId="urn:microsoft.com/office/officeart/2018/2/layout/IconVerticalSolidList"/>
    <dgm:cxn modelId="{289E6C5C-E67A-4DE9-8FE4-E8CFD24A4BAA}" type="presParOf" srcId="{6D7AAEB4-572A-4FD3-9F1F-BB5F95742938}" destId="{79CA0858-EF36-49B2-9112-4F84CDA73A88}" srcOrd="4" destOrd="0" presId="urn:microsoft.com/office/officeart/2018/2/layout/IconVerticalSolidList"/>
    <dgm:cxn modelId="{CF270B91-B97E-40C9-9ED9-FEF41CE8212F}" type="presParOf" srcId="{79CA0858-EF36-49B2-9112-4F84CDA73A88}" destId="{6CF282F0-AFFD-4940-BD6A-D88515E5D5CB}" srcOrd="0" destOrd="0" presId="urn:microsoft.com/office/officeart/2018/2/layout/IconVerticalSolidList"/>
    <dgm:cxn modelId="{08C39E37-D1DD-4640-B6CE-68AE2739F1F3}" type="presParOf" srcId="{79CA0858-EF36-49B2-9112-4F84CDA73A88}" destId="{C41CE593-0044-41BB-9098-BB681A088183}" srcOrd="1" destOrd="0" presId="urn:microsoft.com/office/officeart/2018/2/layout/IconVerticalSolidList"/>
    <dgm:cxn modelId="{94945A14-885B-4846-B55A-BA3DFE779C42}" type="presParOf" srcId="{79CA0858-EF36-49B2-9112-4F84CDA73A88}" destId="{A845EAC1-A0E6-4028-9889-7646B4FEA8A6}" srcOrd="2" destOrd="0" presId="urn:microsoft.com/office/officeart/2018/2/layout/IconVerticalSolidList"/>
    <dgm:cxn modelId="{2DDA2F4C-37CE-461D-92F2-948D2315486A}" type="presParOf" srcId="{79CA0858-EF36-49B2-9112-4F84CDA73A88}" destId="{8168B5C5-5EC0-49F8-8784-BB24919950B8}" srcOrd="3" destOrd="0" presId="urn:microsoft.com/office/officeart/2018/2/layout/IconVerticalSolidList"/>
    <dgm:cxn modelId="{6E95EF88-FBAE-4C13-8A9B-5E931CCC25D4}" type="presParOf" srcId="{6D7AAEB4-572A-4FD3-9F1F-BB5F95742938}" destId="{D5540890-CEA5-4F33-AF65-D6371D8818DD}" srcOrd="5" destOrd="0" presId="urn:microsoft.com/office/officeart/2018/2/layout/IconVerticalSolidList"/>
    <dgm:cxn modelId="{91ACB1C2-2502-4F2E-BD51-37D0DA795567}" type="presParOf" srcId="{6D7AAEB4-572A-4FD3-9F1F-BB5F95742938}" destId="{FF18EE75-C519-480A-92CD-4005CC9441E3}" srcOrd="6" destOrd="0" presId="urn:microsoft.com/office/officeart/2018/2/layout/IconVerticalSolidList"/>
    <dgm:cxn modelId="{04CF9B0B-2729-4682-BA5C-899A28B99BA4}" type="presParOf" srcId="{FF18EE75-C519-480A-92CD-4005CC9441E3}" destId="{FABF76EF-D49E-4661-99D8-CE04C84B11D0}" srcOrd="0" destOrd="0" presId="urn:microsoft.com/office/officeart/2018/2/layout/IconVerticalSolidList"/>
    <dgm:cxn modelId="{2E8B5E1A-7C7F-4A34-9DBE-A36341E4EEEF}" type="presParOf" srcId="{FF18EE75-C519-480A-92CD-4005CC9441E3}" destId="{6F3AD8BE-E679-44EE-9A49-6A023C80FF4A}" srcOrd="1" destOrd="0" presId="urn:microsoft.com/office/officeart/2018/2/layout/IconVerticalSolidList"/>
    <dgm:cxn modelId="{6CE7B680-479A-4AE0-B492-ADC7521FEFB9}" type="presParOf" srcId="{FF18EE75-C519-480A-92CD-4005CC9441E3}" destId="{238CA5C9-443D-44C1-B23B-FE88D245B4E8}" srcOrd="2" destOrd="0" presId="urn:microsoft.com/office/officeart/2018/2/layout/IconVerticalSolidList"/>
    <dgm:cxn modelId="{0C2F0748-5DC9-489C-9526-B945A2474792}" type="presParOf" srcId="{FF18EE75-C519-480A-92CD-4005CC9441E3}" destId="{F6D3E89C-D590-4CAC-B3D9-8260D34DE0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09E915-0E2A-49EC-AAE9-23AA7D1B23E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0FFDCD4-2216-4D3E-AC95-8E226DC8F8F0}">
      <dgm:prSet/>
      <dgm:spPr/>
      <dgm:t>
        <a:bodyPr/>
        <a:lstStyle/>
        <a:p>
          <a:pPr>
            <a:defRPr cap="all"/>
          </a:pPr>
          <a:r>
            <a:rPr lang="en-US"/>
            <a:t>Preparation for training</a:t>
          </a:r>
        </a:p>
      </dgm:t>
    </dgm:pt>
    <dgm:pt modelId="{65B30233-CA1A-4DC1-A7BB-8D4EDC974BC7}" type="parTrans" cxnId="{0DFBB886-0ACC-4BA9-A5CF-E8992FB73F0C}">
      <dgm:prSet/>
      <dgm:spPr/>
      <dgm:t>
        <a:bodyPr/>
        <a:lstStyle/>
        <a:p>
          <a:endParaRPr lang="en-US"/>
        </a:p>
      </dgm:t>
    </dgm:pt>
    <dgm:pt modelId="{247100D7-652A-4462-843B-908AFC376D6E}" type="sibTrans" cxnId="{0DFBB886-0ACC-4BA9-A5CF-E8992FB73F0C}">
      <dgm:prSet/>
      <dgm:spPr/>
      <dgm:t>
        <a:bodyPr/>
        <a:lstStyle/>
        <a:p>
          <a:endParaRPr lang="en-US"/>
        </a:p>
      </dgm:t>
    </dgm:pt>
    <dgm:pt modelId="{2FD703C3-0D09-4DE1-BC74-5F4E6DD85AFD}">
      <dgm:prSet/>
      <dgm:spPr/>
      <dgm:t>
        <a:bodyPr/>
        <a:lstStyle/>
        <a:p>
          <a:pPr>
            <a:defRPr cap="all"/>
          </a:pPr>
          <a:r>
            <a:rPr lang="en-US"/>
            <a:t>Training for role portrayal</a:t>
          </a:r>
        </a:p>
      </dgm:t>
    </dgm:pt>
    <dgm:pt modelId="{62290F01-B5C3-49ED-B454-19D0E9D500F1}" type="parTrans" cxnId="{57FEF940-3D11-4B87-9D94-EDCA6F0618C9}">
      <dgm:prSet/>
      <dgm:spPr/>
      <dgm:t>
        <a:bodyPr/>
        <a:lstStyle/>
        <a:p>
          <a:endParaRPr lang="en-US"/>
        </a:p>
      </dgm:t>
    </dgm:pt>
    <dgm:pt modelId="{2E35A114-1947-4EC2-A385-786CBDDBBEA0}" type="sibTrans" cxnId="{57FEF940-3D11-4B87-9D94-EDCA6F0618C9}">
      <dgm:prSet/>
      <dgm:spPr/>
      <dgm:t>
        <a:bodyPr/>
        <a:lstStyle/>
        <a:p>
          <a:endParaRPr lang="en-US"/>
        </a:p>
      </dgm:t>
    </dgm:pt>
    <dgm:pt modelId="{667F568E-A2FD-4711-8DE7-B303E082D329}">
      <dgm:prSet/>
      <dgm:spPr/>
      <dgm:t>
        <a:bodyPr/>
        <a:lstStyle/>
        <a:p>
          <a:pPr>
            <a:defRPr cap="all"/>
          </a:pPr>
          <a:r>
            <a:rPr lang="en-US"/>
            <a:t>Training for completion of assessment instruments (need nursing feedback tool here)</a:t>
          </a:r>
        </a:p>
      </dgm:t>
    </dgm:pt>
    <dgm:pt modelId="{08C06910-0991-4A3C-B94C-4224D32B2340}" type="parTrans" cxnId="{26CE255C-0C4B-4DFF-8DDF-A355F405D6C4}">
      <dgm:prSet/>
      <dgm:spPr/>
      <dgm:t>
        <a:bodyPr/>
        <a:lstStyle/>
        <a:p>
          <a:endParaRPr lang="en-US"/>
        </a:p>
      </dgm:t>
    </dgm:pt>
    <dgm:pt modelId="{72D0E6DC-032D-4FCF-9EFF-EA20F331DCDB}" type="sibTrans" cxnId="{26CE255C-0C4B-4DFF-8DDF-A355F405D6C4}">
      <dgm:prSet/>
      <dgm:spPr/>
      <dgm:t>
        <a:bodyPr/>
        <a:lstStyle/>
        <a:p>
          <a:endParaRPr lang="en-US"/>
        </a:p>
      </dgm:t>
    </dgm:pt>
    <dgm:pt modelId="{3BB2A509-0489-4AFC-80F3-3B954A799353}">
      <dgm:prSet/>
      <dgm:spPr/>
      <dgm:t>
        <a:bodyPr/>
        <a:lstStyle/>
        <a:p>
          <a:pPr>
            <a:defRPr cap="all"/>
          </a:pPr>
          <a:r>
            <a:rPr lang="en-US"/>
            <a:t>Reflection in the training process</a:t>
          </a:r>
        </a:p>
      </dgm:t>
    </dgm:pt>
    <dgm:pt modelId="{F36322A2-6700-478C-AD25-474AA8A52ECF}" type="parTrans" cxnId="{0F90D1BE-C290-47A1-BB96-9CC8B8B4D3CD}">
      <dgm:prSet/>
      <dgm:spPr/>
      <dgm:t>
        <a:bodyPr/>
        <a:lstStyle/>
        <a:p>
          <a:endParaRPr lang="en-US"/>
        </a:p>
      </dgm:t>
    </dgm:pt>
    <dgm:pt modelId="{2178BAAA-CFE8-4ABC-9C15-D445EEC6282F}" type="sibTrans" cxnId="{0F90D1BE-C290-47A1-BB96-9CC8B8B4D3CD}">
      <dgm:prSet/>
      <dgm:spPr/>
      <dgm:t>
        <a:bodyPr/>
        <a:lstStyle/>
        <a:p>
          <a:endParaRPr lang="en-US"/>
        </a:p>
      </dgm:t>
    </dgm:pt>
    <dgm:pt modelId="{00CF2E94-CC29-4448-B5B9-8EE062B8DBA8}" type="pres">
      <dgm:prSet presAssocID="{5B09E915-0E2A-49EC-AAE9-23AA7D1B23E7}" presName="root" presStyleCnt="0">
        <dgm:presLayoutVars>
          <dgm:dir/>
          <dgm:resizeHandles val="exact"/>
        </dgm:presLayoutVars>
      </dgm:prSet>
      <dgm:spPr/>
    </dgm:pt>
    <dgm:pt modelId="{CA77BD7D-A522-4F4A-959A-1C3EE8994568}" type="pres">
      <dgm:prSet presAssocID="{70FFDCD4-2216-4D3E-AC95-8E226DC8F8F0}" presName="compNode" presStyleCnt="0"/>
      <dgm:spPr/>
    </dgm:pt>
    <dgm:pt modelId="{F725F487-3832-4A24-9C4F-BF8B1CCD25E6}" type="pres">
      <dgm:prSet presAssocID="{70FFDCD4-2216-4D3E-AC95-8E226DC8F8F0}" presName="iconBgRect" presStyleLbl="bgShp" presStyleIdx="0" presStyleCnt="4"/>
      <dgm:spPr/>
    </dgm:pt>
    <dgm:pt modelId="{466CD124-E29D-4870-85B3-824BFDC87F71}" type="pres">
      <dgm:prSet presAssocID="{70FFDCD4-2216-4D3E-AC95-8E226DC8F8F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A6815C7-1A72-4194-B58F-6C6B83507D27}" type="pres">
      <dgm:prSet presAssocID="{70FFDCD4-2216-4D3E-AC95-8E226DC8F8F0}" presName="spaceRect" presStyleCnt="0"/>
      <dgm:spPr/>
    </dgm:pt>
    <dgm:pt modelId="{8269348A-8224-4617-A678-DA98AF35EBE1}" type="pres">
      <dgm:prSet presAssocID="{70FFDCD4-2216-4D3E-AC95-8E226DC8F8F0}" presName="textRect" presStyleLbl="revTx" presStyleIdx="0" presStyleCnt="4">
        <dgm:presLayoutVars>
          <dgm:chMax val="1"/>
          <dgm:chPref val="1"/>
        </dgm:presLayoutVars>
      </dgm:prSet>
      <dgm:spPr/>
    </dgm:pt>
    <dgm:pt modelId="{415D74A5-0F44-4CD9-8B92-047A4CE5F3EC}" type="pres">
      <dgm:prSet presAssocID="{247100D7-652A-4462-843B-908AFC376D6E}" presName="sibTrans" presStyleCnt="0"/>
      <dgm:spPr/>
    </dgm:pt>
    <dgm:pt modelId="{154CAF4E-173D-4424-8C96-428789152964}" type="pres">
      <dgm:prSet presAssocID="{2FD703C3-0D09-4DE1-BC74-5F4E6DD85AFD}" presName="compNode" presStyleCnt="0"/>
      <dgm:spPr/>
    </dgm:pt>
    <dgm:pt modelId="{CAD2543D-FAEF-4CB0-AD54-CB48A8277697}" type="pres">
      <dgm:prSet presAssocID="{2FD703C3-0D09-4DE1-BC74-5F4E6DD85AFD}" presName="iconBgRect" presStyleLbl="bgShp" presStyleIdx="1" presStyleCnt="4"/>
      <dgm:spPr/>
    </dgm:pt>
    <dgm:pt modelId="{314480FB-9B97-413B-95C0-95BAA2B94CB7}" type="pres">
      <dgm:prSet presAssocID="{2FD703C3-0D09-4DE1-BC74-5F4E6DD85AF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5C956FC5-0678-4CE7-A0A8-6C3C12C349D0}" type="pres">
      <dgm:prSet presAssocID="{2FD703C3-0D09-4DE1-BC74-5F4E6DD85AFD}" presName="spaceRect" presStyleCnt="0"/>
      <dgm:spPr/>
    </dgm:pt>
    <dgm:pt modelId="{7F892703-EF41-4ADE-96C2-47ED40F493F1}" type="pres">
      <dgm:prSet presAssocID="{2FD703C3-0D09-4DE1-BC74-5F4E6DD85AFD}" presName="textRect" presStyleLbl="revTx" presStyleIdx="1" presStyleCnt="4">
        <dgm:presLayoutVars>
          <dgm:chMax val="1"/>
          <dgm:chPref val="1"/>
        </dgm:presLayoutVars>
      </dgm:prSet>
      <dgm:spPr/>
    </dgm:pt>
    <dgm:pt modelId="{EA06D5FD-AD89-4A69-8B0A-55B2F957A7CA}" type="pres">
      <dgm:prSet presAssocID="{2E35A114-1947-4EC2-A385-786CBDDBBEA0}" presName="sibTrans" presStyleCnt="0"/>
      <dgm:spPr/>
    </dgm:pt>
    <dgm:pt modelId="{37ADFA2E-6DF6-4C0C-A47B-74EF259F74D0}" type="pres">
      <dgm:prSet presAssocID="{667F568E-A2FD-4711-8DE7-B303E082D329}" presName="compNode" presStyleCnt="0"/>
      <dgm:spPr/>
    </dgm:pt>
    <dgm:pt modelId="{28D297AD-8DAF-4D25-92CA-0C6FFD116A37}" type="pres">
      <dgm:prSet presAssocID="{667F568E-A2FD-4711-8DE7-B303E082D329}" presName="iconBgRect" presStyleLbl="bgShp" presStyleIdx="2" presStyleCnt="4"/>
      <dgm:spPr/>
    </dgm:pt>
    <dgm:pt modelId="{CD6E956A-98AF-418E-898C-B167633DFEA9}" type="pres">
      <dgm:prSet presAssocID="{667F568E-A2FD-4711-8DE7-B303E082D32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FE115FA2-F172-4F50-9900-651B749F3727}" type="pres">
      <dgm:prSet presAssocID="{667F568E-A2FD-4711-8DE7-B303E082D329}" presName="spaceRect" presStyleCnt="0"/>
      <dgm:spPr/>
    </dgm:pt>
    <dgm:pt modelId="{E2E588EC-E650-4D47-8265-062B4728907A}" type="pres">
      <dgm:prSet presAssocID="{667F568E-A2FD-4711-8DE7-B303E082D329}" presName="textRect" presStyleLbl="revTx" presStyleIdx="2" presStyleCnt="4">
        <dgm:presLayoutVars>
          <dgm:chMax val="1"/>
          <dgm:chPref val="1"/>
        </dgm:presLayoutVars>
      </dgm:prSet>
      <dgm:spPr/>
    </dgm:pt>
    <dgm:pt modelId="{D73EED67-674B-41FC-8DD8-FA76ED94D171}" type="pres">
      <dgm:prSet presAssocID="{72D0E6DC-032D-4FCF-9EFF-EA20F331DCDB}" presName="sibTrans" presStyleCnt="0"/>
      <dgm:spPr/>
    </dgm:pt>
    <dgm:pt modelId="{6E59CAC5-ED62-4532-BFC0-535169C2574D}" type="pres">
      <dgm:prSet presAssocID="{3BB2A509-0489-4AFC-80F3-3B954A799353}" presName="compNode" presStyleCnt="0"/>
      <dgm:spPr/>
    </dgm:pt>
    <dgm:pt modelId="{C58E1F39-4CF9-4788-8963-A0A4052CF52B}" type="pres">
      <dgm:prSet presAssocID="{3BB2A509-0489-4AFC-80F3-3B954A799353}" presName="iconBgRect" presStyleLbl="bgShp" presStyleIdx="3" presStyleCnt="4"/>
      <dgm:spPr/>
    </dgm:pt>
    <dgm:pt modelId="{25FDB335-1EE2-4897-BE71-811C7E1E71EE}" type="pres">
      <dgm:prSet presAssocID="{3BB2A509-0489-4AFC-80F3-3B954A79935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A187FF5-A859-4E66-A5B6-F9F07D403CCB}" type="pres">
      <dgm:prSet presAssocID="{3BB2A509-0489-4AFC-80F3-3B954A799353}" presName="spaceRect" presStyleCnt="0"/>
      <dgm:spPr/>
    </dgm:pt>
    <dgm:pt modelId="{51FAEB91-4E40-4015-B581-54AC78ECE725}" type="pres">
      <dgm:prSet presAssocID="{3BB2A509-0489-4AFC-80F3-3B954A79935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7FEF940-3D11-4B87-9D94-EDCA6F0618C9}" srcId="{5B09E915-0E2A-49EC-AAE9-23AA7D1B23E7}" destId="{2FD703C3-0D09-4DE1-BC74-5F4E6DD85AFD}" srcOrd="1" destOrd="0" parTransId="{62290F01-B5C3-49ED-B454-19D0E9D500F1}" sibTransId="{2E35A114-1947-4EC2-A385-786CBDDBBEA0}"/>
    <dgm:cxn modelId="{26CE255C-0C4B-4DFF-8DDF-A355F405D6C4}" srcId="{5B09E915-0E2A-49EC-AAE9-23AA7D1B23E7}" destId="{667F568E-A2FD-4711-8DE7-B303E082D329}" srcOrd="2" destOrd="0" parTransId="{08C06910-0991-4A3C-B94C-4224D32B2340}" sibTransId="{72D0E6DC-032D-4FCF-9EFF-EA20F331DCDB}"/>
    <dgm:cxn modelId="{D505476F-A396-424F-BAB7-653BA799E05F}" type="presOf" srcId="{70FFDCD4-2216-4D3E-AC95-8E226DC8F8F0}" destId="{8269348A-8224-4617-A678-DA98AF35EBE1}" srcOrd="0" destOrd="0" presId="urn:microsoft.com/office/officeart/2018/5/layout/IconCircleLabelList"/>
    <dgm:cxn modelId="{9E773484-278C-4AA2-BCE0-0BFACDB6EB6C}" type="presOf" srcId="{3BB2A509-0489-4AFC-80F3-3B954A799353}" destId="{51FAEB91-4E40-4015-B581-54AC78ECE725}" srcOrd="0" destOrd="0" presId="urn:microsoft.com/office/officeart/2018/5/layout/IconCircleLabelList"/>
    <dgm:cxn modelId="{0DFBB886-0ACC-4BA9-A5CF-E8992FB73F0C}" srcId="{5B09E915-0E2A-49EC-AAE9-23AA7D1B23E7}" destId="{70FFDCD4-2216-4D3E-AC95-8E226DC8F8F0}" srcOrd="0" destOrd="0" parTransId="{65B30233-CA1A-4DC1-A7BB-8D4EDC974BC7}" sibTransId="{247100D7-652A-4462-843B-908AFC376D6E}"/>
    <dgm:cxn modelId="{B3BA12B0-945A-4FEC-B4C3-145B28F1C42C}" type="presOf" srcId="{667F568E-A2FD-4711-8DE7-B303E082D329}" destId="{E2E588EC-E650-4D47-8265-062B4728907A}" srcOrd="0" destOrd="0" presId="urn:microsoft.com/office/officeart/2018/5/layout/IconCircleLabelList"/>
    <dgm:cxn modelId="{0F90D1BE-C290-47A1-BB96-9CC8B8B4D3CD}" srcId="{5B09E915-0E2A-49EC-AAE9-23AA7D1B23E7}" destId="{3BB2A509-0489-4AFC-80F3-3B954A799353}" srcOrd="3" destOrd="0" parTransId="{F36322A2-6700-478C-AD25-474AA8A52ECF}" sibTransId="{2178BAAA-CFE8-4ABC-9C15-D445EEC6282F}"/>
    <dgm:cxn modelId="{BFA581D1-CC96-40FD-AE6A-24E1579B93DB}" type="presOf" srcId="{2FD703C3-0D09-4DE1-BC74-5F4E6DD85AFD}" destId="{7F892703-EF41-4ADE-96C2-47ED40F493F1}" srcOrd="0" destOrd="0" presId="urn:microsoft.com/office/officeart/2018/5/layout/IconCircleLabelList"/>
    <dgm:cxn modelId="{2C1F00FB-B88F-4711-AC83-F0F27F91DB21}" type="presOf" srcId="{5B09E915-0E2A-49EC-AAE9-23AA7D1B23E7}" destId="{00CF2E94-CC29-4448-B5B9-8EE062B8DBA8}" srcOrd="0" destOrd="0" presId="urn:microsoft.com/office/officeart/2018/5/layout/IconCircleLabelList"/>
    <dgm:cxn modelId="{44CA6C2F-C3B6-4D34-AEDB-6FD9F9576945}" type="presParOf" srcId="{00CF2E94-CC29-4448-B5B9-8EE062B8DBA8}" destId="{CA77BD7D-A522-4F4A-959A-1C3EE8994568}" srcOrd="0" destOrd="0" presId="urn:microsoft.com/office/officeart/2018/5/layout/IconCircleLabelList"/>
    <dgm:cxn modelId="{C7D0D383-4E54-4F84-A026-CAD4B68616CA}" type="presParOf" srcId="{CA77BD7D-A522-4F4A-959A-1C3EE8994568}" destId="{F725F487-3832-4A24-9C4F-BF8B1CCD25E6}" srcOrd="0" destOrd="0" presId="urn:microsoft.com/office/officeart/2018/5/layout/IconCircleLabelList"/>
    <dgm:cxn modelId="{2959EC77-6F29-4022-A094-CCFF588C1A31}" type="presParOf" srcId="{CA77BD7D-A522-4F4A-959A-1C3EE8994568}" destId="{466CD124-E29D-4870-85B3-824BFDC87F71}" srcOrd="1" destOrd="0" presId="urn:microsoft.com/office/officeart/2018/5/layout/IconCircleLabelList"/>
    <dgm:cxn modelId="{B9FB91AA-448A-4F41-9D1E-C27C7183FE86}" type="presParOf" srcId="{CA77BD7D-A522-4F4A-959A-1C3EE8994568}" destId="{6A6815C7-1A72-4194-B58F-6C6B83507D27}" srcOrd="2" destOrd="0" presId="urn:microsoft.com/office/officeart/2018/5/layout/IconCircleLabelList"/>
    <dgm:cxn modelId="{148FCDA7-05E4-4B0D-838F-10347461CE1D}" type="presParOf" srcId="{CA77BD7D-A522-4F4A-959A-1C3EE8994568}" destId="{8269348A-8224-4617-A678-DA98AF35EBE1}" srcOrd="3" destOrd="0" presId="urn:microsoft.com/office/officeart/2018/5/layout/IconCircleLabelList"/>
    <dgm:cxn modelId="{0918F891-9E93-4ECE-A3CC-D23073E377BC}" type="presParOf" srcId="{00CF2E94-CC29-4448-B5B9-8EE062B8DBA8}" destId="{415D74A5-0F44-4CD9-8B92-047A4CE5F3EC}" srcOrd="1" destOrd="0" presId="urn:microsoft.com/office/officeart/2018/5/layout/IconCircleLabelList"/>
    <dgm:cxn modelId="{5F1157FD-3618-4A19-ABEC-F6CE0469C85D}" type="presParOf" srcId="{00CF2E94-CC29-4448-B5B9-8EE062B8DBA8}" destId="{154CAF4E-173D-4424-8C96-428789152964}" srcOrd="2" destOrd="0" presId="urn:microsoft.com/office/officeart/2018/5/layout/IconCircleLabelList"/>
    <dgm:cxn modelId="{EBA03390-8065-48B0-93AD-75220929FC6E}" type="presParOf" srcId="{154CAF4E-173D-4424-8C96-428789152964}" destId="{CAD2543D-FAEF-4CB0-AD54-CB48A8277697}" srcOrd="0" destOrd="0" presId="urn:microsoft.com/office/officeart/2018/5/layout/IconCircleLabelList"/>
    <dgm:cxn modelId="{FA213DB7-154C-4999-80B6-B41A2A1B52C1}" type="presParOf" srcId="{154CAF4E-173D-4424-8C96-428789152964}" destId="{314480FB-9B97-413B-95C0-95BAA2B94CB7}" srcOrd="1" destOrd="0" presId="urn:microsoft.com/office/officeart/2018/5/layout/IconCircleLabelList"/>
    <dgm:cxn modelId="{A2196D0D-0EE3-4BE1-B633-6B3728DA4007}" type="presParOf" srcId="{154CAF4E-173D-4424-8C96-428789152964}" destId="{5C956FC5-0678-4CE7-A0A8-6C3C12C349D0}" srcOrd="2" destOrd="0" presId="urn:microsoft.com/office/officeart/2018/5/layout/IconCircleLabelList"/>
    <dgm:cxn modelId="{8D67954E-9203-4BF5-A841-618567C82E61}" type="presParOf" srcId="{154CAF4E-173D-4424-8C96-428789152964}" destId="{7F892703-EF41-4ADE-96C2-47ED40F493F1}" srcOrd="3" destOrd="0" presId="urn:microsoft.com/office/officeart/2018/5/layout/IconCircleLabelList"/>
    <dgm:cxn modelId="{90593D42-74FC-4E6F-A648-EC1567E2038B}" type="presParOf" srcId="{00CF2E94-CC29-4448-B5B9-8EE062B8DBA8}" destId="{EA06D5FD-AD89-4A69-8B0A-55B2F957A7CA}" srcOrd="3" destOrd="0" presId="urn:microsoft.com/office/officeart/2018/5/layout/IconCircleLabelList"/>
    <dgm:cxn modelId="{6D1FD7F9-7D9E-4EBE-8F30-6829A145AEB6}" type="presParOf" srcId="{00CF2E94-CC29-4448-B5B9-8EE062B8DBA8}" destId="{37ADFA2E-6DF6-4C0C-A47B-74EF259F74D0}" srcOrd="4" destOrd="0" presId="urn:microsoft.com/office/officeart/2018/5/layout/IconCircleLabelList"/>
    <dgm:cxn modelId="{40B18ABA-71ED-4F50-B01E-867D75ACB1D5}" type="presParOf" srcId="{37ADFA2E-6DF6-4C0C-A47B-74EF259F74D0}" destId="{28D297AD-8DAF-4D25-92CA-0C6FFD116A37}" srcOrd="0" destOrd="0" presId="urn:microsoft.com/office/officeart/2018/5/layout/IconCircleLabelList"/>
    <dgm:cxn modelId="{36E01286-A77C-4ABC-8E40-3064A6C59BF2}" type="presParOf" srcId="{37ADFA2E-6DF6-4C0C-A47B-74EF259F74D0}" destId="{CD6E956A-98AF-418E-898C-B167633DFEA9}" srcOrd="1" destOrd="0" presId="urn:microsoft.com/office/officeart/2018/5/layout/IconCircleLabelList"/>
    <dgm:cxn modelId="{E9009EE2-4AAC-4081-B485-D085633FCBF6}" type="presParOf" srcId="{37ADFA2E-6DF6-4C0C-A47B-74EF259F74D0}" destId="{FE115FA2-F172-4F50-9900-651B749F3727}" srcOrd="2" destOrd="0" presId="urn:microsoft.com/office/officeart/2018/5/layout/IconCircleLabelList"/>
    <dgm:cxn modelId="{D240617F-24B8-42A5-BE28-55F29EF363A6}" type="presParOf" srcId="{37ADFA2E-6DF6-4C0C-A47B-74EF259F74D0}" destId="{E2E588EC-E650-4D47-8265-062B4728907A}" srcOrd="3" destOrd="0" presId="urn:microsoft.com/office/officeart/2018/5/layout/IconCircleLabelList"/>
    <dgm:cxn modelId="{47767497-96E8-489D-A7C0-66EBA5750EDD}" type="presParOf" srcId="{00CF2E94-CC29-4448-B5B9-8EE062B8DBA8}" destId="{D73EED67-674B-41FC-8DD8-FA76ED94D171}" srcOrd="5" destOrd="0" presId="urn:microsoft.com/office/officeart/2018/5/layout/IconCircleLabelList"/>
    <dgm:cxn modelId="{F10D1B36-4FED-4179-8339-980B1CCA3CC8}" type="presParOf" srcId="{00CF2E94-CC29-4448-B5B9-8EE062B8DBA8}" destId="{6E59CAC5-ED62-4532-BFC0-535169C2574D}" srcOrd="6" destOrd="0" presId="urn:microsoft.com/office/officeart/2018/5/layout/IconCircleLabelList"/>
    <dgm:cxn modelId="{D5E6D714-9983-4FC2-A08C-1DE9DEDC100E}" type="presParOf" srcId="{6E59CAC5-ED62-4532-BFC0-535169C2574D}" destId="{C58E1F39-4CF9-4788-8963-A0A4052CF52B}" srcOrd="0" destOrd="0" presId="urn:microsoft.com/office/officeart/2018/5/layout/IconCircleLabelList"/>
    <dgm:cxn modelId="{B3CF6448-47B0-4AD7-91E0-34A901E9FDF4}" type="presParOf" srcId="{6E59CAC5-ED62-4532-BFC0-535169C2574D}" destId="{25FDB335-1EE2-4897-BE71-811C7E1E71EE}" srcOrd="1" destOrd="0" presId="urn:microsoft.com/office/officeart/2018/5/layout/IconCircleLabelList"/>
    <dgm:cxn modelId="{6B18EF29-9F37-446D-8680-8F4B2172554A}" type="presParOf" srcId="{6E59CAC5-ED62-4532-BFC0-535169C2574D}" destId="{6A187FF5-A859-4E66-A5B6-F9F07D403CCB}" srcOrd="2" destOrd="0" presId="urn:microsoft.com/office/officeart/2018/5/layout/IconCircleLabelList"/>
    <dgm:cxn modelId="{289713CB-5F03-44F7-98BB-DB5D03172B33}" type="presParOf" srcId="{6E59CAC5-ED62-4532-BFC0-535169C2574D}" destId="{51FAEB91-4E40-4015-B581-54AC78ECE72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FFFDC9-18D7-466D-B121-56340ECD545F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71BAEB-0937-45DE-B107-5C150CA38545}">
      <dgm:prSet/>
      <dgm:spPr/>
      <dgm:t>
        <a:bodyPr/>
        <a:lstStyle/>
        <a:p>
          <a:pPr>
            <a:defRPr cap="all"/>
          </a:pPr>
          <a:r>
            <a:rPr lang="en-US"/>
            <a:t>Review materials for training</a:t>
          </a:r>
        </a:p>
      </dgm:t>
    </dgm:pt>
    <dgm:pt modelId="{FAB6C6CF-ECEF-49FA-904E-21DD94AB90A3}" type="parTrans" cxnId="{AA5AF8EF-FFCF-42AD-9A5D-5EA566391718}">
      <dgm:prSet/>
      <dgm:spPr/>
      <dgm:t>
        <a:bodyPr/>
        <a:lstStyle/>
        <a:p>
          <a:endParaRPr lang="en-US"/>
        </a:p>
      </dgm:t>
    </dgm:pt>
    <dgm:pt modelId="{992EF722-910A-416A-ABE5-08152E539EC8}" type="sibTrans" cxnId="{AA5AF8EF-FFCF-42AD-9A5D-5EA566391718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0F063454-3A53-4B2B-896E-2CDD53EB64DC}">
      <dgm:prSet/>
      <dgm:spPr/>
      <dgm:t>
        <a:bodyPr/>
        <a:lstStyle/>
        <a:p>
          <a:pPr>
            <a:defRPr cap="all"/>
          </a:pPr>
          <a:r>
            <a:rPr lang="en-US"/>
            <a:t>Address actor knowledge gaps</a:t>
          </a:r>
        </a:p>
      </dgm:t>
    </dgm:pt>
    <dgm:pt modelId="{C73CBB74-0DE2-4D5E-9B8A-AC1633150BD4}" type="parTrans" cxnId="{1692218B-DB6B-4646-A0BC-0165B1F89C81}">
      <dgm:prSet/>
      <dgm:spPr/>
      <dgm:t>
        <a:bodyPr/>
        <a:lstStyle/>
        <a:p>
          <a:endParaRPr lang="en-US"/>
        </a:p>
      </dgm:t>
    </dgm:pt>
    <dgm:pt modelId="{92D3188B-4486-4D42-9214-F18C55045595}" type="sibTrans" cxnId="{1692218B-DB6B-4646-A0BC-0165B1F89C81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CA4C24C2-994F-473C-851D-BE42FB3479EC}">
      <dgm:prSet/>
      <dgm:spPr/>
      <dgm:t>
        <a:bodyPr/>
        <a:lstStyle/>
        <a:p>
          <a:pPr>
            <a:defRPr cap="all"/>
          </a:pPr>
          <a:r>
            <a:rPr lang="en-US"/>
            <a:t>Be aware of special instructions</a:t>
          </a:r>
        </a:p>
      </dgm:t>
    </dgm:pt>
    <dgm:pt modelId="{A360C48E-2C77-4C67-AF6B-EF10B3DBEA80}" type="parTrans" cxnId="{1E06CC34-DA2B-4387-ABE7-848B55217406}">
      <dgm:prSet/>
      <dgm:spPr/>
      <dgm:t>
        <a:bodyPr/>
        <a:lstStyle/>
        <a:p>
          <a:endParaRPr lang="en-US"/>
        </a:p>
      </dgm:t>
    </dgm:pt>
    <dgm:pt modelId="{092F7A46-5D9B-41AC-AB4C-22AF07A27729}" type="sibTrans" cxnId="{1E06CC34-DA2B-4387-ABE7-848B55217406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BC1D6328-21A0-467A-B081-44462FFB20B2}" type="pres">
      <dgm:prSet presAssocID="{1DFFFDC9-18D7-466D-B121-56340ECD545F}" presName="Name0" presStyleCnt="0">
        <dgm:presLayoutVars>
          <dgm:animLvl val="lvl"/>
          <dgm:resizeHandles val="exact"/>
        </dgm:presLayoutVars>
      </dgm:prSet>
      <dgm:spPr/>
    </dgm:pt>
    <dgm:pt modelId="{B6D3E78F-9488-4EFE-AA66-32659A6A4F00}" type="pres">
      <dgm:prSet presAssocID="{A871BAEB-0937-45DE-B107-5C150CA38545}" presName="compositeNode" presStyleCnt="0">
        <dgm:presLayoutVars>
          <dgm:bulletEnabled val="1"/>
        </dgm:presLayoutVars>
      </dgm:prSet>
      <dgm:spPr/>
    </dgm:pt>
    <dgm:pt modelId="{523016FA-4F65-44E0-A827-0DD7D05A9930}" type="pres">
      <dgm:prSet presAssocID="{A871BAEB-0937-45DE-B107-5C150CA38545}" presName="bgRect" presStyleLbl="bgAccFollowNode1" presStyleIdx="0" presStyleCnt="3"/>
      <dgm:spPr/>
    </dgm:pt>
    <dgm:pt modelId="{59FB4A21-2173-4FBD-AC8E-4CD803DD49B4}" type="pres">
      <dgm:prSet presAssocID="{992EF722-910A-416A-ABE5-08152E539EC8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7E875B4F-BC25-4B70-A6BC-66F76D08AB86}" type="pres">
      <dgm:prSet presAssocID="{A871BAEB-0937-45DE-B107-5C150CA38545}" presName="bottomLine" presStyleLbl="alignNode1" presStyleIdx="1" presStyleCnt="6">
        <dgm:presLayoutVars/>
      </dgm:prSet>
      <dgm:spPr/>
    </dgm:pt>
    <dgm:pt modelId="{D16ADB73-0C7E-41AA-AFA3-3B19A194E23F}" type="pres">
      <dgm:prSet presAssocID="{A871BAEB-0937-45DE-B107-5C150CA38545}" presName="nodeText" presStyleLbl="bgAccFollowNode1" presStyleIdx="0" presStyleCnt="3">
        <dgm:presLayoutVars>
          <dgm:bulletEnabled val="1"/>
        </dgm:presLayoutVars>
      </dgm:prSet>
      <dgm:spPr/>
    </dgm:pt>
    <dgm:pt modelId="{736E778C-A877-451D-B716-E968DC2AAAFD}" type="pres">
      <dgm:prSet presAssocID="{992EF722-910A-416A-ABE5-08152E539EC8}" presName="sibTrans" presStyleCnt="0"/>
      <dgm:spPr/>
    </dgm:pt>
    <dgm:pt modelId="{85DBB53F-7FCF-4648-9355-8F26585A8E93}" type="pres">
      <dgm:prSet presAssocID="{0F063454-3A53-4B2B-896E-2CDD53EB64DC}" presName="compositeNode" presStyleCnt="0">
        <dgm:presLayoutVars>
          <dgm:bulletEnabled val="1"/>
        </dgm:presLayoutVars>
      </dgm:prSet>
      <dgm:spPr/>
    </dgm:pt>
    <dgm:pt modelId="{612895CD-D7B8-4C0D-9517-B990775D3BED}" type="pres">
      <dgm:prSet presAssocID="{0F063454-3A53-4B2B-896E-2CDD53EB64DC}" presName="bgRect" presStyleLbl="bgAccFollowNode1" presStyleIdx="1" presStyleCnt="3"/>
      <dgm:spPr/>
    </dgm:pt>
    <dgm:pt modelId="{9B53E3BA-699E-4E66-8E0B-D088E45A4609}" type="pres">
      <dgm:prSet presAssocID="{92D3188B-4486-4D42-9214-F18C55045595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A49C04E-8698-4FE8-B5A9-522911C87F2A}" type="pres">
      <dgm:prSet presAssocID="{0F063454-3A53-4B2B-896E-2CDD53EB64DC}" presName="bottomLine" presStyleLbl="alignNode1" presStyleIdx="3" presStyleCnt="6">
        <dgm:presLayoutVars/>
      </dgm:prSet>
      <dgm:spPr/>
    </dgm:pt>
    <dgm:pt modelId="{96FBF170-BF05-48F3-A682-F9B96D19B7C7}" type="pres">
      <dgm:prSet presAssocID="{0F063454-3A53-4B2B-896E-2CDD53EB64DC}" presName="nodeText" presStyleLbl="bgAccFollowNode1" presStyleIdx="1" presStyleCnt="3">
        <dgm:presLayoutVars>
          <dgm:bulletEnabled val="1"/>
        </dgm:presLayoutVars>
      </dgm:prSet>
      <dgm:spPr/>
    </dgm:pt>
    <dgm:pt modelId="{9BE9C90B-23DF-4532-8A47-E7C91999F3D2}" type="pres">
      <dgm:prSet presAssocID="{92D3188B-4486-4D42-9214-F18C55045595}" presName="sibTrans" presStyleCnt="0"/>
      <dgm:spPr/>
    </dgm:pt>
    <dgm:pt modelId="{3D5B28FC-531A-4C25-804C-B749CB0BC41E}" type="pres">
      <dgm:prSet presAssocID="{CA4C24C2-994F-473C-851D-BE42FB3479EC}" presName="compositeNode" presStyleCnt="0">
        <dgm:presLayoutVars>
          <dgm:bulletEnabled val="1"/>
        </dgm:presLayoutVars>
      </dgm:prSet>
      <dgm:spPr/>
    </dgm:pt>
    <dgm:pt modelId="{341E1CE4-5D25-4264-9B0C-995EA44A0C8A}" type="pres">
      <dgm:prSet presAssocID="{CA4C24C2-994F-473C-851D-BE42FB3479EC}" presName="bgRect" presStyleLbl="bgAccFollowNode1" presStyleIdx="2" presStyleCnt="3"/>
      <dgm:spPr/>
    </dgm:pt>
    <dgm:pt modelId="{A4405197-773D-4213-BDCD-7EFFE409C344}" type="pres">
      <dgm:prSet presAssocID="{092F7A46-5D9B-41AC-AB4C-22AF07A27729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C9719219-A312-4D73-89F8-B70BFAC454E7}" type="pres">
      <dgm:prSet presAssocID="{CA4C24C2-994F-473C-851D-BE42FB3479EC}" presName="bottomLine" presStyleLbl="alignNode1" presStyleIdx="5" presStyleCnt="6">
        <dgm:presLayoutVars/>
      </dgm:prSet>
      <dgm:spPr/>
    </dgm:pt>
    <dgm:pt modelId="{5D1704BA-40B5-4790-B27D-E79B2DCAD582}" type="pres">
      <dgm:prSet presAssocID="{CA4C24C2-994F-473C-851D-BE42FB3479EC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417E32-8EB3-4CF4-AE21-5B6653215667}" type="presOf" srcId="{CA4C24C2-994F-473C-851D-BE42FB3479EC}" destId="{341E1CE4-5D25-4264-9B0C-995EA44A0C8A}" srcOrd="0" destOrd="0" presId="urn:microsoft.com/office/officeart/2016/7/layout/BasicLinearProcessNumbered"/>
    <dgm:cxn modelId="{1E06CC34-DA2B-4387-ABE7-848B55217406}" srcId="{1DFFFDC9-18D7-466D-B121-56340ECD545F}" destId="{CA4C24C2-994F-473C-851D-BE42FB3479EC}" srcOrd="2" destOrd="0" parTransId="{A360C48E-2C77-4C67-AF6B-EF10B3DBEA80}" sibTransId="{092F7A46-5D9B-41AC-AB4C-22AF07A27729}"/>
    <dgm:cxn modelId="{8240F838-C046-48C3-A1EB-81710160F145}" type="presOf" srcId="{992EF722-910A-416A-ABE5-08152E539EC8}" destId="{59FB4A21-2173-4FBD-AC8E-4CD803DD49B4}" srcOrd="0" destOrd="0" presId="urn:microsoft.com/office/officeart/2016/7/layout/BasicLinearProcessNumbered"/>
    <dgm:cxn modelId="{44933E7A-6F05-47CF-A83A-CF97D4DB5ACF}" type="presOf" srcId="{092F7A46-5D9B-41AC-AB4C-22AF07A27729}" destId="{A4405197-773D-4213-BDCD-7EFFE409C344}" srcOrd="0" destOrd="0" presId="urn:microsoft.com/office/officeart/2016/7/layout/BasicLinearProcessNumbered"/>
    <dgm:cxn modelId="{1692218B-DB6B-4646-A0BC-0165B1F89C81}" srcId="{1DFFFDC9-18D7-466D-B121-56340ECD545F}" destId="{0F063454-3A53-4B2B-896E-2CDD53EB64DC}" srcOrd="1" destOrd="0" parTransId="{C73CBB74-0DE2-4D5E-9B8A-AC1633150BD4}" sibTransId="{92D3188B-4486-4D42-9214-F18C55045595}"/>
    <dgm:cxn modelId="{356893AB-96EE-47D5-B7F4-70CE7D75CB34}" type="presOf" srcId="{0F063454-3A53-4B2B-896E-2CDD53EB64DC}" destId="{96FBF170-BF05-48F3-A682-F9B96D19B7C7}" srcOrd="1" destOrd="0" presId="urn:microsoft.com/office/officeart/2016/7/layout/BasicLinearProcessNumbered"/>
    <dgm:cxn modelId="{A8382ABA-96E4-4FD2-A357-686961F87AFE}" type="presOf" srcId="{A871BAEB-0937-45DE-B107-5C150CA38545}" destId="{523016FA-4F65-44E0-A827-0DD7D05A9930}" srcOrd="0" destOrd="0" presId="urn:microsoft.com/office/officeart/2016/7/layout/BasicLinearProcessNumbered"/>
    <dgm:cxn modelId="{380F25D4-0071-405B-9F2A-31DC3D41D931}" type="presOf" srcId="{92D3188B-4486-4D42-9214-F18C55045595}" destId="{9B53E3BA-699E-4E66-8E0B-D088E45A4609}" srcOrd="0" destOrd="0" presId="urn:microsoft.com/office/officeart/2016/7/layout/BasicLinearProcessNumbered"/>
    <dgm:cxn modelId="{4BF712DF-D976-4E65-A36C-D62BF0AE85F2}" type="presOf" srcId="{1DFFFDC9-18D7-466D-B121-56340ECD545F}" destId="{BC1D6328-21A0-467A-B081-44462FFB20B2}" srcOrd="0" destOrd="0" presId="urn:microsoft.com/office/officeart/2016/7/layout/BasicLinearProcessNumbered"/>
    <dgm:cxn modelId="{2DF8CDE8-5121-4882-9789-8A5F8F9D535B}" type="presOf" srcId="{A871BAEB-0937-45DE-B107-5C150CA38545}" destId="{D16ADB73-0C7E-41AA-AFA3-3B19A194E23F}" srcOrd="1" destOrd="0" presId="urn:microsoft.com/office/officeart/2016/7/layout/BasicLinearProcessNumbered"/>
    <dgm:cxn modelId="{AA5AF8EF-FFCF-42AD-9A5D-5EA566391718}" srcId="{1DFFFDC9-18D7-466D-B121-56340ECD545F}" destId="{A871BAEB-0937-45DE-B107-5C150CA38545}" srcOrd="0" destOrd="0" parTransId="{FAB6C6CF-ECEF-49FA-904E-21DD94AB90A3}" sibTransId="{992EF722-910A-416A-ABE5-08152E539EC8}"/>
    <dgm:cxn modelId="{2BFBE1F5-8C0E-4C30-A0B1-6F2805ED0F71}" type="presOf" srcId="{CA4C24C2-994F-473C-851D-BE42FB3479EC}" destId="{5D1704BA-40B5-4790-B27D-E79B2DCAD582}" srcOrd="1" destOrd="0" presId="urn:microsoft.com/office/officeart/2016/7/layout/BasicLinearProcessNumbered"/>
    <dgm:cxn modelId="{6F2909FC-4E52-4BF3-BF4D-C6C9E9E7C928}" type="presOf" srcId="{0F063454-3A53-4B2B-896E-2CDD53EB64DC}" destId="{612895CD-D7B8-4C0D-9517-B990775D3BED}" srcOrd="0" destOrd="0" presId="urn:microsoft.com/office/officeart/2016/7/layout/BasicLinearProcessNumbered"/>
    <dgm:cxn modelId="{555C66CD-B2A2-44E6-8B48-5526C291D733}" type="presParOf" srcId="{BC1D6328-21A0-467A-B081-44462FFB20B2}" destId="{B6D3E78F-9488-4EFE-AA66-32659A6A4F00}" srcOrd="0" destOrd="0" presId="urn:microsoft.com/office/officeart/2016/7/layout/BasicLinearProcessNumbered"/>
    <dgm:cxn modelId="{75957D94-68B4-4495-A457-CEF05F303DD6}" type="presParOf" srcId="{B6D3E78F-9488-4EFE-AA66-32659A6A4F00}" destId="{523016FA-4F65-44E0-A827-0DD7D05A9930}" srcOrd="0" destOrd="0" presId="urn:microsoft.com/office/officeart/2016/7/layout/BasicLinearProcessNumbered"/>
    <dgm:cxn modelId="{975C6D41-5DC3-4154-A402-917A099BB64F}" type="presParOf" srcId="{B6D3E78F-9488-4EFE-AA66-32659A6A4F00}" destId="{59FB4A21-2173-4FBD-AC8E-4CD803DD49B4}" srcOrd="1" destOrd="0" presId="urn:microsoft.com/office/officeart/2016/7/layout/BasicLinearProcessNumbered"/>
    <dgm:cxn modelId="{35599E92-3FED-42FE-816E-1BF44B2D9B4E}" type="presParOf" srcId="{B6D3E78F-9488-4EFE-AA66-32659A6A4F00}" destId="{7E875B4F-BC25-4B70-A6BC-66F76D08AB86}" srcOrd="2" destOrd="0" presId="urn:microsoft.com/office/officeart/2016/7/layout/BasicLinearProcessNumbered"/>
    <dgm:cxn modelId="{968B1F25-8A74-4B4B-9F13-014B4911B6F6}" type="presParOf" srcId="{B6D3E78F-9488-4EFE-AA66-32659A6A4F00}" destId="{D16ADB73-0C7E-41AA-AFA3-3B19A194E23F}" srcOrd="3" destOrd="0" presId="urn:microsoft.com/office/officeart/2016/7/layout/BasicLinearProcessNumbered"/>
    <dgm:cxn modelId="{7799BDF4-5B3D-4D7C-8B21-9A7E54E4BE54}" type="presParOf" srcId="{BC1D6328-21A0-467A-B081-44462FFB20B2}" destId="{736E778C-A877-451D-B716-E968DC2AAAFD}" srcOrd="1" destOrd="0" presId="urn:microsoft.com/office/officeart/2016/7/layout/BasicLinearProcessNumbered"/>
    <dgm:cxn modelId="{1BD94AE1-A876-4474-B59B-4924F015FD60}" type="presParOf" srcId="{BC1D6328-21A0-467A-B081-44462FFB20B2}" destId="{85DBB53F-7FCF-4648-9355-8F26585A8E93}" srcOrd="2" destOrd="0" presId="urn:microsoft.com/office/officeart/2016/7/layout/BasicLinearProcessNumbered"/>
    <dgm:cxn modelId="{6653BC24-BCBC-4ED6-A4E4-E2EB5D4CD503}" type="presParOf" srcId="{85DBB53F-7FCF-4648-9355-8F26585A8E93}" destId="{612895CD-D7B8-4C0D-9517-B990775D3BED}" srcOrd="0" destOrd="0" presId="urn:microsoft.com/office/officeart/2016/7/layout/BasicLinearProcessNumbered"/>
    <dgm:cxn modelId="{1FC9E064-443D-429B-8CDE-BF7B4AFFC4A9}" type="presParOf" srcId="{85DBB53F-7FCF-4648-9355-8F26585A8E93}" destId="{9B53E3BA-699E-4E66-8E0B-D088E45A4609}" srcOrd="1" destOrd="0" presId="urn:microsoft.com/office/officeart/2016/7/layout/BasicLinearProcessNumbered"/>
    <dgm:cxn modelId="{C83EAE48-E8E8-49AE-A906-275D2CB12720}" type="presParOf" srcId="{85DBB53F-7FCF-4648-9355-8F26585A8E93}" destId="{DA49C04E-8698-4FE8-B5A9-522911C87F2A}" srcOrd="2" destOrd="0" presId="urn:microsoft.com/office/officeart/2016/7/layout/BasicLinearProcessNumbered"/>
    <dgm:cxn modelId="{A906A7A2-A887-4147-94EE-D7CDBD47B30A}" type="presParOf" srcId="{85DBB53F-7FCF-4648-9355-8F26585A8E93}" destId="{96FBF170-BF05-48F3-A682-F9B96D19B7C7}" srcOrd="3" destOrd="0" presId="urn:microsoft.com/office/officeart/2016/7/layout/BasicLinearProcessNumbered"/>
    <dgm:cxn modelId="{EC8EA11C-3365-4165-A72F-12B05DF3DEB4}" type="presParOf" srcId="{BC1D6328-21A0-467A-B081-44462FFB20B2}" destId="{9BE9C90B-23DF-4532-8A47-E7C91999F3D2}" srcOrd="3" destOrd="0" presId="urn:microsoft.com/office/officeart/2016/7/layout/BasicLinearProcessNumbered"/>
    <dgm:cxn modelId="{AF6FD328-42EB-45B7-9237-80AB4973A158}" type="presParOf" srcId="{BC1D6328-21A0-467A-B081-44462FFB20B2}" destId="{3D5B28FC-531A-4C25-804C-B749CB0BC41E}" srcOrd="4" destOrd="0" presId="urn:microsoft.com/office/officeart/2016/7/layout/BasicLinearProcessNumbered"/>
    <dgm:cxn modelId="{A68A1A4B-AEF7-4C6B-8D2B-F7DA55DF6728}" type="presParOf" srcId="{3D5B28FC-531A-4C25-804C-B749CB0BC41E}" destId="{341E1CE4-5D25-4264-9B0C-995EA44A0C8A}" srcOrd="0" destOrd="0" presId="urn:microsoft.com/office/officeart/2016/7/layout/BasicLinearProcessNumbered"/>
    <dgm:cxn modelId="{E065B87F-DCFE-41D2-824E-217358BA9523}" type="presParOf" srcId="{3D5B28FC-531A-4C25-804C-B749CB0BC41E}" destId="{A4405197-773D-4213-BDCD-7EFFE409C344}" srcOrd="1" destOrd="0" presId="urn:microsoft.com/office/officeart/2016/7/layout/BasicLinearProcessNumbered"/>
    <dgm:cxn modelId="{6CA0ADBC-6F34-4390-B0EB-B68515DF7403}" type="presParOf" srcId="{3D5B28FC-531A-4C25-804C-B749CB0BC41E}" destId="{C9719219-A312-4D73-89F8-B70BFAC454E7}" srcOrd="2" destOrd="0" presId="urn:microsoft.com/office/officeart/2016/7/layout/BasicLinearProcessNumbered"/>
    <dgm:cxn modelId="{66970E03-B9BD-4ABE-AC54-12A288CDF095}" type="presParOf" srcId="{3D5B28FC-531A-4C25-804C-B749CB0BC41E}" destId="{5D1704BA-40B5-4790-B27D-E79B2DCAD58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D77A5-A175-4A90-9FEE-7DEB1D2CA9ED}">
      <dsp:nvSpPr>
        <dsp:cNvPr id="0" name=""/>
        <dsp:cNvSpPr/>
      </dsp:nvSpPr>
      <dsp:spPr>
        <a:xfrm>
          <a:off x="348206" y="835188"/>
          <a:ext cx="1075482" cy="10754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6C080-44B0-4A02-9F0C-737449D7BF0B}">
      <dsp:nvSpPr>
        <dsp:cNvPr id="0" name=""/>
        <dsp:cNvSpPr/>
      </dsp:nvSpPr>
      <dsp:spPr>
        <a:xfrm>
          <a:off x="577408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49D01-8C67-4D81-BCF5-460813B71E95}">
      <dsp:nvSpPr>
        <dsp:cNvPr id="0" name=""/>
        <dsp:cNvSpPr/>
      </dsp:nvSpPr>
      <dsp:spPr>
        <a:xfrm>
          <a:off x="4405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Domain 1: safe work environment</a:t>
          </a:r>
        </a:p>
      </dsp:txBody>
      <dsp:txXfrm>
        <a:off x="4405" y="2245657"/>
        <a:ext cx="1763085" cy="705234"/>
      </dsp:txXfrm>
    </dsp:sp>
    <dsp:sp modelId="{056E7B16-8083-45E2-BF23-FE3884B487B2}">
      <dsp:nvSpPr>
        <dsp:cNvPr id="0" name=""/>
        <dsp:cNvSpPr/>
      </dsp:nvSpPr>
      <dsp:spPr>
        <a:xfrm>
          <a:off x="2419832" y="835188"/>
          <a:ext cx="1075482" cy="10754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8856B-04F8-4053-BF70-0E74C6C755BF}">
      <dsp:nvSpPr>
        <dsp:cNvPr id="0" name=""/>
        <dsp:cNvSpPr/>
      </dsp:nvSpPr>
      <dsp:spPr>
        <a:xfrm>
          <a:off x="2649033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DF25B-CBF4-430D-A96C-159CF1A2FC7B}">
      <dsp:nvSpPr>
        <dsp:cNvPr id="0" name=""/>
        <dsp:cNvSpPr/>
      </dsp:nvSpPr>
      <dsp:spPr>
        <a:xfrm>
          <a:off x="2076031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Domain 2: case development</a:t>
          </a:r>
        </a:p>
      </dsp:txBody>
      <dsp:txXfrm>
        <a:off x="2076031" y="2245657"/>
        <a:ext cx="1763085" cy="705234"/>
      </dsp:txXfrm>
    </dsp:sp>
    <dsp:sp modelId="{05138B74-AF4D-4CAE-B924-CB494D386EE3}">
      <dsp:nvSpPr>
        <dsp:cNvPr id="0" name=""/>
        <dsp:cNvSpPr/>
      </dsp:nvSpPr>
      <dsp:spPr>
        <a:xfrm>
          <a:off x="4491458" y="835188"/>
          <a:ext cx="1075482" cy="10754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EE7FE-9A0F-4375-8CF3-C2B9ED256B5D}">
      <dsp:nvSpPr>
        <dsp:cNvPr id="0" name=""/>
        <dsp:cNvSpPr/>
      </dsp:nvSpPr>
      <dsp:spPr>
        <a:xfrm>
          <a:off x="4720659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BB7CF-DF5F-40DF-8F38-54E5D626E673}">
      <dsp:nvSpPr>
        <dsp:cNvPr id="0" name=""/>
        <dsp:cNvSpPr/>
      </dsp:nvSpPr>
      <dsp:spPr>
        <a:xfrm>
          <a:off x="4147657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Domain 3: training (sp)/actors</a:t>
          </a:r>
        </a:p>
      </dsp:txBody>
      <dsp:txXfrm>
        <a:off x="4147657" y="2245657"/>
        <a:ext cx="1763085" cy="705234"/>
      </dsp:txXfrm>
    </dsp:sp>
    <dsp:sp modelId="{BCF5378D-40E9-49CD-80C3-CA86F062BBFE}">
      <dsp:nvSpPr>
        <dsp:cNvPr id="0" name=""/>
        <dsp:cNvSpPr/>
      </dsp:nvSpPr>
      <dsp:spPr>
        <a:xfrm>
          <a:off x="6563084" y="835188"/>
          <a:ext cx="1075482" cy="10754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B5D76-B7BD-465D-8013-0DC006A2BD68}">
      <dsp:nvSpPr>
        <dsp:cNvPr id="0" name=""/>
        <dsp:cNvSpPr/>
      </dsp:nvSpPr>
      <dsp:spPr>
        <a:xfrm>
          <a:off x="6792285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83707-CE4F-416B-8A1E-5F91D60BE3B0}">
      <dsp:nvSpPr>
        <dsp:cNvPr id="0" name=""/>
        <dsp:cNvSpPr/>
      </dsp:nvSpPr>
      <dsp:spPr>
        <a:xfrm>
          <a:off x="6219283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Domain 4: program management</a:t>
          </a:r>
        </a:p>
      </dsp:txBody>
      <dsp:txXfrm>
        <a:off x="6219283" y="2245657"/>
        <a:ext cx="1763085" cy="705234"/>
      </dsp:txXfrm>
    </dsp:sp>
    <dsp:sp modelId="{5997254E-A317-4A54-A3C2-88B421459E1B}">
      <dsp:nvSpPr>
        <dsp:cNvPr id="0" name=""/>
        <dsp:cNvSpPr/>
      </dsp:nvSpPr>
      <dsp:spPr>
        <a:xfrm>
          <a:off x="8634710" y="835188"/>
          <a:ext cx="1075482" cy="10754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41211-5981-4290-9DE6-1F048497D2E8}">
      <dsp:nvSpPr>
        <dsp:cNvPr id="0" name=""/>
        <dsp:cNvSpPr/>
      </dsp:nvSpPr>
      <dsp:spPr>
        <a:xfrm>
          <a:off x="8863911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DA33C-7474-414A-9786-E6C78017D2F3}">
      <dsp:nvSpPr>
        <dsp:cNvPr id="0" name=""/>
        <dsp:cNvSpPr/>
      </dsp:nvSpPr>
      <dsp:spPr>
        <a:xfrm>
          <a:off x="8290908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Domain 5: professional development</a:t>
          </a:r>
        </a:p>
      </dsp:txBody>
      <dsp:txXfrm>
        <a:off x="8290908" y="2245657"/>
        <a:ext cx="1763085" cy="7052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DD4A2-A34C-4B0D-B21A-979300A246F5}">
      <dsp:nvSpPr>
        <dsp:cNvPr id="0" name=""/>
        <dsp:cNvSpPr/>
      </dsp:nvSpPr>
      <dsp:spPr>
        <a:xfrm>
          <a:off x="1428761" y="371753"/>
          <a:ext cx="1091119" cy="10911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EF9F9-0E50-45EC-8FD4-18F951855766}">
      <dsp:nvSpPr>
        <dsp:cNvPr id="0" name=""/>
        <dsp:cNvSpPr/>
      </dsp:nvSpPr>
      <dsp:spPr>
        <a:xfrm>
          <a:off x="761966" y="1801867"/>
          <a:ext cx="24247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Review key objectives: learner level, purpose, scope, objectives</a:t>
          </a:r>
        </a:p>
      </dsp:txBody>
      <dsp:txXfrm>
        <a:off x="761966" y="1801867"/>
        <a:ext cx="2424709" cy="720000"/>
      </dsp:txXfrm>
    </dsp:sp>
    <dsp:sp modelId="{CAE6D09E-DC30-4EA4-ABBC-E20EDDAF52A8}">
      <dsp:nvSpPr>
        <dsp:cNvPr id="0" name=""/>
        <dsp:cNvSpPr/>
      </dsp:nvSpPr>
      <dsp:spPr>
        <a:xfrm>
          <a:off x="4277794" y="371753"/>
          <a:ext cx="1091119" cy="10911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C0A51-F23F-41D1-8F01-E4823763377F}">
      <dsp:nvSpPr>
        <dsp:cNvPr id="0" name=""/>
        <dsp:cNvSpPr/>
      </dsp:nvSpPr>
      <dsp:spPr>
        <a:xfrm>
          <a:off x="3610999" y="1801867"/>
          <a:ext cx="24247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Discuss and practice expected role portrayal affects, signs, behaviors</a:t>
          </a:r>
        </a:p>
      </dsp:txBody>
      <dsp:txXfrm>
        <a:off x="3610999" y="1801867"/>
        <a:ext cx="2424709" cy="720000"/>
      </dsp:txXfrm>
    </dsp:sp>
    <dsp:sp modelId="{08E954BE-47A4-4ED4-9753-104051217C11}">
      <dsp:nvSpPr>
        <dsp:cNvPr id="0" name=""/>
        <dsp:cNvSpPr/>
      </dsp:nvSpPr>
      <dsp:spPr>
        <a:xfrm>
          <a:off x="1428761" y="3128044"/>
          <a:ext cx="1091119" cy="10911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2AF2E-863C-4621-A3AB-AE92EE578D3A}">
      <dsp:nvSpPr>
        <dsp:cNvPr id="0" name=""/>
        <dsp:cNvSpPr/>
      </dsp:nvSpPr>
      <dsp:spPr>
        <a:xfrm>
          <a:off x="761966" y="4558158"/>
          <a:ext cx="24247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Ensure consistency and accuracy</a:t>
          </a:r>
        </a:p>
      </dsp:txBody>
      <dsp:txXfrm>
        <a:off x="761966" y="4558158"/>
        <a:ext cx="2424709" cy="720000"/>
      </dsp:txXfrm>
    </dsp:sp>
    <dsp:sp modelId="{5BF594F3-B383-4DFB-BA26-5064C6446F87}">
      <dsp:nvSpPr>
        <dsp:cNvPr id="0" name=""/>
        <dsp:cNvSpPr/>
      </dsp:nvSpPr>
      <dsp:spPr>
        <a:xfrm>
          <a:off x="4277794" y="3128044"/>
          <a:ext cx="1091119" cy="10911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0FAEF-0FE1-4F62-92E9-898C23511270}">
      <dsp:nvSpPr>
        <dsp:cNvPr id="0" name=""/>
        <dsp:cNvSpPr/>
      </dsp:nvSpPr>
      <dsp:spPr>
        <a:xfrm>
          <a:off x="3610999" y="4558158"/>
          <a:ext cx="24247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Assess actor readiness for role portrayal through repeated practice and feedback</a:t>
          </a:r>
        </a:p>
      </dsp:txBody>
      <dsp:txXfrm>
        <a:off x="3610999" y="4558158"/>
        <a:ext cx="2424709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CF232-C3CC-4A55-A276-CE8AF7ED1AC7}">
      <dsp:nvSpPr>
        <dsp:cNvPr id="0" name=""/>
        <dsp:cNvSpPr/>
      </dsp:nvSpPr>
      <dsp:spPr>
        <a:xfrm>
          <a:off x="0" y="0"/>
          <a:ext cx="5528309" cy="1111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Context of feedback</a:t>
          </a:r>
        </a:p>
      </dsp:txBody>
      <dsp:txXfrm>
        <a:off x="32549" y="32549"/>
        <a:ext cx="4235210" cy="1046215"/>
      </dsp:txXfrm>
    </dsp:sp>
    <dsp:sp modelId="{2F3BEE6E-4D48-4153-B5FA-03B5C33A3ECE}">
      <dsp:nvSpPr>
        <dsp:cNvPr id="0" name=""/>
        <dsp:cNvSpPr/>
      </dsp:nvSpPr>
      <dsp:spPr>
        <a:xfrm>
          <a:off x="462995" y="1313370"/>
          <a:ext cx="5528309" cy="1111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0004"/>
                <a:satOff val="-5748"/>
                <a:lumOff val="-4706"/>
                <a:alphaOff val="0"/>
                <a:shade val="85000"/>
                <a:satMod val="130000"/>
              </a:schemeClr>
            </a:gs>
            <a:gs pos="34000">
              <a:schemeClr val="accent5">
                <a:hueOff val="-120004"/>
                <a:satOff val="-5748"/>
                <a:lumOff val="-4706"/>
                <a:alphaOff val="0"/>
                <a:shade val="87000"/>
                <a:satMod val="125000"/>
              </a:schemeClr>
            </a:gs>
            <a:gs pos="70000">
              <a:schemeClr val="accent5">
                <a:hueOff val="-120004"/>
                <a:satOff val="-5748"/>
                <a:lumOff val="-47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120004"/>
                <a:satOff val="-5748"/>
                <a:lumOff val="-47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Tools available: (need to create based on expected outcomes)</a:t>
          </a:r>
        </a:p>
      </dsp:txBody>
      <dsp:txXfrm>
        <a:off x="495544" y="1345919"/>
        <a:ext cx="4277861" cy="1046215"/>
      </dsp:txXfrm>
    </dsp:sp>
    <dsp:sp modelId="{6D10BC94-CAFD-4B4D-B81A-7EF25C22D776}">
      <dsp:nvSpPr>
        <dsp:cNvPr id="0" name=""/>
        <dsp:cNvSpPr/>
      </dsp:nvSpPr>
      <dsp:spPr>
        <a:xfrm>
          <a:off x="919081" y="2626741"/>
          <a:ext cx="5528309" cy="1111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0007"/>
                <a:satOff val="-11497"/>
                <a:lumOff val="-9411"/>
                <a:alphaOff val="0"/>
                <a:shade val="85000"/>
                <a:satMod val="130000"/>
              </a:schemeClr>
            </a:gs>
            <a:gs pos="34000">
              <a:schemeClr val="accent5">
                <a:hueOff val="-240007"/>
                <a:satOff val="-11497"/>
                <a:lumOff val="-9411"/>
                <a:alphaOff val="0"/>
                <a:shade val="87000"/>
                <a:satMod val="125000"/>
              </a:schemeClr>
            </a:gs>
            <a:gs pos="70000">
              <a:schemeClr val="accent5">
                <a:hueOff val="-240007"/>
                <a:satOff val="-11497"/>
                <a:lumOff val="-941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240007"/>
                <a:satOff val="-11497"/>
                <a:lumOff val="-941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Subject matter experts (sme’s) can help with this (e.g. professors)</a:t>
          </a:r>
        </a:p>
      </dsp:txBody>
      <dsp:txXfrm>
        <a:off x="951630" y="2659290"/>
        <a:ext cx="4284772" cy="1046215"/>
      </dsp:txXfrm>
    </dsp:sp>
    <dsp:sp modelId="{7E83E553-C0E4-4A5C-B169-082811E5D336}">
      <dsp:nvSpPr>
        <dsp:cNvPr id="0" name=""/>
        <dsp:cNvSpPr/>
      </dsp:nvSpPr>
      <dsp:spPr>
        <a:xfrm>
          <a:off x="1382077" y="3940111"/>
          <a:ext cx="5528309" cy="1111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0011"/>
                <a:satOff val="-17245"/>
                <a:lumOff val="-14117"/>
                <a:alphaOff val="0"/>
                <a:shade val="85000"/>
                <a:satMod val="130000"/>
              </a:schemeClr>
            </a:gs>
            <a:gs pos="34000">
              <a:schemeClr val="accent5">
                <a:hueOff val="-360011"/>
                <a:satOff val="-17245"/>
                <a:lumOff val="-14117"/>
                <a:alphaOff val="0"/>
                <a:shade val="87000"/>
                <a:satMod val="125000"/>
              </a:schemeClr>
            </a:gs>
            <a:gs pos="70000">
              <a:schemeClr val="accent5">
                <a:hueOff val="-360011"/>
                <a:satOff val="-17245"/>
                <a:lumOff val="-1411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360011"/>
                <a:satOff val="-17245"/>
                <a:lumOff val="-1411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Train actors to deal with unexpected student behaviors (psychological safety and cognitive load)</a:t>
          </a:r>
        </a:p>
      </dsp:txBody>
      <dsp:txXfrm>
        <a:off x="1414626" y="3972660"/>
        <a:ext cx="4277861" cy="1046215"/>
      </dsp:txXfrm>
    </dsp:sp>
    <dsp:sp modelId="{663AFE2F-55CC-4C9F-81FD-FA1726E4922F}">
      <dsp:nvSpPr>
        <dsp:cNvPr id="0" name=""/>
        <dsp:cNvSpPr/>
      </dsp:nvSpPr>
      <dsp:spPr>
        <a:xfrm>
          <a:off x="4805955" y="851165"/>
          <a:ext cx="722353" cy="722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968484" y="851165"/>
        <a:ext cx="397295" cy="543571"/>
      </dsp:txXfrm>
    </dsp:sp>
    <dsp:sp modelId="{5C110769-E56F-4346-A224-CA5F6ED2F42C}">
      <dsp:nvSpPr>
        <dsp:cNvPr id="0" name=""/>
        <dsp:cNvSpPr/>
      </dsp:nvSpPr>
      <dsp:spPr>
        <a:xfrm>
          <a:off x="5268951" y="2164535"/>
          <a:ext cx="722353" cy="722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12476"/>
            <a:satOff val="-7570"/>
            <a:lumOff val="-166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431480" y="2164535"/>
        <a:ext cx="397295" cy="543571"/>
      </dsp:txXfrm>
    </dsp:sp>
    <dsp:sp modelId="{54DD334C-DA23-4CCF-85AF-8CFFED978F19}">
      <dsp:nvSpPr>
        <dsp:cNvPr id="0" name=""/>
        <dsp:cNvSpPr/>
      </dsp:nvSpPr>
      <dsp:spPr>
        <a:xfrm>
          <a:off x="5725037" y="3477906"/>
          <a:ext cx="722353" cy="722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24952"/>
            <a:satOff val="-15141"/>
            <a:lumOff val="-332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887566" y="3477906"/>
        <a:ext cx="397295" cy="5435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D9A18-4C56-4546-BEE4-B4A1C1C5F908}">
      <dsp:nvSpPr>
        <dsp:cNvPr id="0" name=""/>
        <dsp:cNvSpPr/>
      </dsp:nvSpPr>
      <dsp:spPr>
        <a:xfrm>
          <a:off x="0" y="4252987"/>
          <a:ext cx="1699418" cy="13959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863" tIns="256032" rIns="12086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Decide</a:t>
          </a:r>
        </a:p>
      </dsp:txBody>
      <dsp:txXfrm>
        <a:off x="0" y="4252987"/>
        <a:ext cx="1699418" cy="1395925"/>
      </dsp:txXfrm>
    </dsp:sp>
    <dsp:sp modelId="{FA02CDE8-6489-4B37-9C4F-646DC6CC1665}">
      <dsp:nvSpPr>
        <dsp:cNvPr id="0" name=""/>
        <dsp:cNvSpPr/>
      </dsp:nvSpPr>
      <dsp:spPr>
        <a:xfrm>
          <a:off x="1699418" y="4252987"/>
          <a:ext cx="5098256" cy="139592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254000" rIns="103417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Decide what process feedback will follow: formal assessment, narrative, checklist, etc. </a:t>
          </a:r>
        </a:p>
      </dsp:txBody>
      <dsp:txXfrm>
        <a:off x="1699418" y="4252987"/>
        <a:ext cx="5098256" cy="1395925"/>
      </dsp:txXfrm>
    </dsp:sp>
    <dsp:sp modelId="{42A368C2-8143-442B-990C-5483D0D5DF57}">
      <dsp:nvSpPr>
        <dsp:cNvPr id="0" name=""/>
        <dsp:cNvSpPr/>
      </dsp:nvSpPr>
      <dsp:spPr>
        <a:xfrm rot="10800000">
          <a:off x="0" y="2126993"/>
          <a:ext cx="1699418" cy="21469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-180005"/>
                <a:satOff val="-8623"/>
                <a:lumOff val="-7058"/>
                <a:alphaOff val="0"/>
                <a:shade val="85000"/>
                <a:satMod val="130000"/>
              </a:schemeClr>
            </a:gs>
            <a:gs pos="34000">
              <a:schemeClr val="accent5">
                <a:hueOff val="-180005"/>
                <a:satOff val="-8623"/>
                <a:lumOff val="-7058"/>
                <a:alphaOff val="0"/>
                <a:shade val="87000"/>
                <a:satMod val="125000"/>
              </a:schemeClr>
            </a:gs>
            <a:gs pos="70000">
              <a:schemeClr val="accent5">
                <a:hueOff val="-180005"/>
                <a:satOff val="-8623"/>
                <a:lumOff val="-705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180005"/>
                <a:satOff val="-8623"/>
                <a:lumOff val="-705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-180005"/>
              <a:satOff val="-8623"/>
              <a:lumOff val="-705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863" tIns="256032" rIns="12086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Inform</a:t>
          </a:r>
        </a:p>
      </dsp:txBody>
      <dsp:txXfrm rot="-10800000">
        <a:off x="0" y="2126993"/>
        <a:ext cx="1699418" cy="1395506"/>
      </dsp:txXfrm>
    </dsp:sp>
    <dsp:sp modelId="{D5D4FB1B-D5A1-4A41-A10C-60EC55A6C058}">
      <dsp:nvSpPr>
        <dsp:cNvPr id="0" name=""/>
        <dsp:cNvSpPr/>
      </dsp:nvSpPr>
      <dsp:spPr>
        <a:xfrm>
          <a:off x="1699418" y="2126993"/>
          <a:ext cx="5098256" cy="1395506"/>
        </a:xfrm>
        <a:prstGeom prst="rect">
          <a:avLst/>
        </a:prstGeom>
        <a:solidFill>
          <a:schemeClr val="accent5">
            <a:tint val="40000"/>
            <a:alpha val="90000"/>
            <a:hueOff val="-212476"/>
            <a:satOff val="-7570"/>
            <a:lumOff val="-166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12476"/>
              <a:satOff val="-7570"/>
              <a:lumOff val="-16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254000" rIns="103417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Inform actors how feedback is given, when, by whom, in what setting</a:t>
          </a:r>
        </a:p>
      </dsp:txBody>
      <dsp:txXfrm>
        <a:off x="1699418" y="2126993"/>
        <a:ext cx="5098256" cy="1395506"/>
      </dsp:txXfrm>
    </dsp:sp>
    <dsp:sp modelId="{B03C7A7F-21A9-4ACB-93E7-3A56EEBBF247}">
      <dsp:nvSpPr>
        <dsp:cNvPr id="0" name=""/>
        <dsp:cNvSpPr/>
      </dsp:nvSpPr>
      <dsp:spPr>
        <a:xfrm rot="10800000">
          <a:off x="0" y="998"/>
          <a:ext cx="1699418" cy="21469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-360011"/>
                <a:satOff val="-17245"/>
                <a:lumOff val="-14117"/>
                <a:alphaOff val="0"/>
                <a:shade val="85000"/>
                <a:satMod val="130000"/>
              </a:schemeClr>
            </a:gs>
            <a:gs pos="34000">
              <a:schemeClr val="accent5">
                <a:hueOff val="-360011"/>
                <a:satOff val="-17245"/>
                <a:lumOff val="-14117"/>
                <a:alphaOff val="0"/>
                <a:shade val="87000"/>
                <a:satMod val="125000"/>
              </a:schemeClr>
            </a:gs>
            <a:gs pos="70000">
              <a:schemeClr val="accent5">
                <a:hueOff val="-360011"/>
                <a:satOff val="-17245"/>
                <a:lumOff val="-1411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360011"/>
                <a:satOff val="-17245"/>
                <a:lumOff val="-1411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-360011"/>
              <a:satOff val="-17245"/>
              <a:lumOff val="-1411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863" tIns="256032" rIns="12086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Review</a:t>
          </a:r>
        </a:p>
      </dsp:txBody>
      <dsp:txXfrm rot="-10800000">
        <a:off x="0" y="998"/>
        <a:ext cx="1699418" cy="1395506"/>
      </dsp:txXfrm>
    </dsp:sp>
    <dsp:sp modelId="{9D5A053F-10D1-436F-AAB5-DCC3FDAD030B}">
      <dsp:nvSpPr>
        <dsp:cNvPr id="0" name=""/>
        <dsp:cNvSpPr/>
      </dsp:nvSpPr>
      <dsp:spPr>
        <a:xfrm>
          <a:off x="1699418" y="998"/>
          <a:ext cx="5098256" cy="1395506"/>
        </a:xfrm>
        <a:prstGeom prst="rect">
          <a:avLst/>
        </a:prstGeom>
        <a:solidFill>
          <a:schemeClr val="accent5">
            <a:tint val="40000"/>
            <a:alpha val="90000"/>
            <a:hueOff val="-424952"/>
            <a:satOff val="-15141"/>
            <a:lumOff val="-332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24952"/>
              <a:satOff val="-15141"/>
              <a:lumOff val="-33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254000" rIns="103417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Review fundamental principles of feedback for level of learner and purpose of simulation (e.g. formative compassionate)</a:t>
          </a:r>
        </a:p>
      </dsp:txBody>
      <dsp:txXfrm>
        <a:off x="1699418" y="998"/>
        <a:ext cx="5098256" cy="13955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A13F2-FFC1-487A-ABD2-3EB1956874B4}">
      <dsp:nvSpPr>
        <dsp:cNvPr id="0" name=""/>
        <dsp:cNvSpPr/>
      </dsp:nvSpPr>
      <dsp:spPr>
        <a:xfrm>
          <a:off x="0" y="0"/>
          <a:ext cx="5873828" cy="22731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Encourage actor reflection on performance for improvement and quality management</a:t>
          </a:r>
        </a:p>
      </dsp:txBody>
      <dsp:txXfrm>
        <a:off x="66578" y="66578"/>
        <a:ext cx="3524360" cy="2139985"/>
      </dsp:txXfrm>
    </dsp:sp>
    <dsp:sp modelId="{5DB46DEB-3DAA-4A1E-BE39-B0AA357CB5A1}">
      <dsp:nvSpPr>
        <dsp:cNvPr id="0" name=""/>
        <dsp:cNvSpPr/>
      </dsp:nvSpPr>
      <dsp:spPr>
        <a:xfrm>
          <a:off x="1036558" y="2778283"/>
          <a:ext cx="5873828" cy="22731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0011"/>
                <a:satOff val="-17245"/>
                <a:lumOff val="-14117"/>
                <a:alphaOff val="0"/>
                <a:shade val="85000"/>
                <a:satMod val="130000"/>
              </a:schemeClr>
            </a:gs>
            <a:gs pos="34000">
              <a:schemeClr val="accent5">
                <a:hueOff val="-360011"/>
                <a:satOff val="-17245"/>
                <a:lumOff val="-14117"/>
                <a:alphaOff val="0"/>
                <a:shade val="87000"/>
                <a:satMod val="125000"/>
              </a:schemeClr>
            </a:gs>
            <a:gs pos="70000">
              <a:schemeClr val="accent5">
                <a:hueOff val="-360011"/>
                <a:satOff val="-17245"/>
                <a:lumOff val="-1411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360011"/>
                <a:satOff val="-17245"/>
                <a:lumOff val="-1411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Assist with reflection giving actors an opportunity to debrief and de-role. </a:t>
          </a:r>
        </a:p>
      </dsp:txBody>
      <dsp:txXfrm>
        <a:off x="1103136" y="2844861"/>
        <a:ext cx="3226573" cy="2139985"/>
      </dsp:txXfrm>
    </dsp:sp>
    <dsp:sp modelId="{9CD3EB42-2AB9-426D-984D-B4BCE4EFA3DF}">
      <dsp:nvSpPr>
        <dsp:cNvPr id="0" name=""/>
        <dsp:cNvSpPr/>
      </dsp:nvSpPr>
      <dsp:spPr>
        <a:xfrm>
          <a:off x="4396287" y="1786941"/>
          <a:ext cx="1477541" cy="14775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728734" y="1786941"/>
        <a:ext cx="812647" cy="11118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B0F8B-B77F-4C93-8B73-EE502B66E8D6}">
      <dsp:nvSpPr>
        <dsp:cNvPr id="0" name=""/>
        <dsp:cNvSpPr/>
      </dsp:nvSpPr>
      <dsp:spPr>
        <a:xfrm>
          <a:off x="401037" y="1809"/>
          <a:ext cx="870679" cy="8706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EA96D-ED93-4FC5-A9DF-2A164E10F9B7}">
      <dsp:nvSpPr>
        <dsp:cNvPr id="0" name=""/>
        <dsp:cNvSpPr/>
      </dsp:nvSpPr>
      <dsp:spPr>
        <a:xfrm>
          <a:off x="586592" y="187364"/>
          <a:ext cx="499570" cy="4995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85AFB-1D3A-4EDB-ACD3-6C6199FF660F}">
      <dsp:nvSpPr>
        <dsp:cNvPr id="0" name=""/>
        <dsp:cNvSpPr/>
      </dsp:nvSpPr>
      <dsp:spPr>
        <a:xfrm>
          <a:off x="122705" y="1143684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i="0" kern="1200" dirty="0"/>
            <a:t>Refer to INACSL standard on professional integrity</a:t>
          </a:r>
        </a:p>
      </dsp:txBody>
      <dsp:txXfrm>
        <a:off x="122705" y="1143684"/>
        <a:ext cx="1427343" cy="570937"/>
      </dsp:txXfrm>
    </dsp:sp>
    <dsp:sp modelId="{59569386-C6C1-4D6C-9125-E5B93DAB4EFC}">
      <dsp:nvSpPr>
        <dsp:cNvPr id="0" name=""/>
        <dsp:cNvSpPr/>
      </dsp:nvSpPr>
      <dsp:spPr>
        <a:xfrm>
          <a:off x="2078166" y="1809"/>
          <a:ext cx="870679" cy="8706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22346-899F-4171-B6BE-372E518BFA64}">
      <dsp:nvSpPr>
        <dsp:cNvPr id="0" name=""/>
        <dsp:cNvSpPr/>
      </dsp:nvSpPr>
      <dsp:spPr>
        <a:xfrm>
          <a:off x="2263721" y="187364"/>
          <a:ext cx="499570" cy="4995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0C975-D495-4818-869D-D28EFA1C0472}">
      <dsp:nvSpPr>
        <dsp:cNvPr id="0" name=""/>
        <dsp:cNvSpPr/>
      </dsp:nvSpPr>
      <dsp:spPr>
        <a:xfrm>
          <a:off x="1799834" y="1143684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Purpose</a:t>
          </a:r>
        </a:p>
      </dsp:txBody>
      <dsp:txXfrm>
        <a:off x="1799834" y="1143684"/>
        <a:ext cx="1427343" cy="570937"/>
      </dsp:txXfrm>
    </dsp:sp>
    <dsp:sp modelId="{C10D8566-31D9-4AA6-9C96-18D958BC5C41}">
      <dsp:nvSpPr>
        <dsp:cNvPr id="0" name=""/>
        <dsp:cNvSpPr/>
      </dsp:nvSpPr>
      <dsp:spPr>
        <a:xfrm>
          <a:off x="3755295" y="1809"/>
          <a:ext cx="870679" cy="8706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D1E7B-527C-4021-B37E-34401DC0E614}">
      <dsp:nvSpPr>
        <dsp:cNvPr id="0" name=""/>
        <dsp:cNvSpPr/>
      </dsp:nvSpPr>
      <dsp:spPr>
        <a:xfrm>
          <a:off x="3940850" y="187364"/>
          <a:ext cx="499570" cy="4995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EFB25-F6FD-40B5-81CC-E4A607FC5C30}">
      <dsp:nvSpPr>
        <dsp:cNvPr id="0" name=""/>
        <dsp:cNvSpPr/>
      </dsp:nvSpPr>
      <dsp:spPr>
        <a:xfrm>
          <a:off x="3476963" y="1143684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Expertise</a:t>
          </a:r>
        </a:p>
      </dsp:txBody>
      <dsp:txXfrm>
        <a:off x="3476963" y="1143684"/>
        <a:ext cx="1427343" cy="570937"/>
      </dsp:txXfrm>
    </dsp:sp>
    <dsp:sp modelId="{19279C88-01FA-444D-A48A-F16F54FF4CE3}">
      <dsp:nvSpPr>
        <dsp:cNvPr id="0" name=""/>
        <dsp:cNvSpPr/>
      </dsp:nvSpPr>
      <dsp:spPr>
        <a:xfrm>
          <a:off x="5432424" y="1809"/>
          <a:ext cx="870679" cy="8706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089FB-149D-4CD5-85D6-A0068D002237}">
      <dsp:nvSpPr>
        <dsp:cNvPr id="0" name=""/>
        <dsp:cNvSpPr/>
      </dsp:nvSpPr>
      <dsp:spPr>
        <a:xfrm>
          <a:off x="5617979" y="187364"/>
          <a:ext cx="499570" cy="4995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4DDB5-1B49-447A-B879-92E6F3A22A99}">
      <dsp:nvSpPr>
        <dsp:cNvPr id="0" name=""/>
        <dsp:cNvSpPr/>
      </dsp:nvSpPr>
      <dsp:spPr>
        <a:xfrm>
          <a:off x="5154092" y="1143684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Policies and procedures</a:t>
          </a:r>
        </a:p>
      </dsp:txBody>
      <dsp:txXfrm>
        <a:off x="5154092" y="1143684"/>
        <a:ext cx="1427343" cy="570937"/>
      </dsp:txXfrm>
    </dsp:sp>
    <dsp:sp modelId="{89D194C6-F995-42F4-8BB4-022318407A9A}">
      <dsp:nvSpPr>
        <dsp:cNvPr id="0" name=""/>
        <dsp:cNvSpPr/>
      </dsp:nvSpPr>
      <dsp:spPr>
        <a:xfrm>
          <a:off x="7109553" y="1809"/>
          <a:ext cx="870679" cy="87067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7F3DF-D2AD-45E6-A9C6-E15EA54C28D1}">
      <dsp:nvSpPr>
        <dsp:cNvPr id="0" name=""/>
        <dsp:cNvSpPr/>
      </dsp:nvSpPr>
      <dsp:spPr>
        <a:xfrm>
          <a:off x="7295108" y="187364"/>
          <a:ext cx="499570" cy="4995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596B3-000A-49E4-ACBC-5CA1DB11FA5C}">
      <dsp:nvSpPr>
        <dsp:cNvPr id="0" name=""/>
        <dsp:cNvSpPr/>
      </dsp:nvSpPr>
      <dsp:spPr>
        <a:xfrm>
          <a:off x="6831221" y="1143684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Records management</a:t>
          </a:r>
        </a:p>
      </dsp:txBody>
      <dsp:txXfrm>
        <a:off x="6831221" y="1143684"/>
        <a:ext cx="1427343" cy="570937"/>
      </dsp:txXfrm>
    </dsp:sp>
    <dsp:sp modelId="{567D6FDC-1CB6-4823-B653-CD1B28F9A1AD}">
      <dsp:nvSpPr>
        <dsp:cNvPr id="0" name=""/>
        <dsp:cNvSpPr/>
      </dsp:nvSpPr>
      <dsp:spPr>
        <a:xfrm>
          <a:off x="8786682" y="1809"/>
          <a:ext cx="870679" cy="8706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66D6B-604F-4DB0-AD14-0B46149190F6}">
      <dsp:nvSpPr>
        <dsp:cNvPr id="0" name=""/>
        <dsp:cNvSpPr/>
      </dsp:nvSpPr>
      <dsp:spPr>
        <a:xfrm>
          <a:off x="8972237" y="187364"/>
          <a:ext cx="499570" cy="49957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2D838-C428-41E7-9AF9-0475E6A92ACD}">
      <dsp:nvSpPr>
        <dsp:cNvPr id="0" name=""/>
        <dsp:cNvSpPr/>
      </dsp:nvSpPr>
      <dsp:spPr>
        <a:xfrm>
          <a:off x="8508350" y="1143684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Team management</a:t>
          </a:r>
        </a:p>
      </dsp:txBody>
      <dsp:txXfrm>
        <a:off x="8508350" y="1143684"/>
        <a:ext cx="1427343" cy="570937"/>
      </dsp:txXfrm>
    </dsp:sp>
    <dsp:sp modelId="{D973CDBA-ACE7-4E1B-A76A-201CEF91601B}">
      <dsp:nvSpPr>
        <dsp:cNvPr id="0" name=""/>
        <dsp:cNvSpPr/>
      </dsp:nvSpPr>
      <dsp:spPr>
        <a:xfrm>
          <a:off x="4593860" y="2071457"/>
          <a:ext cx="870679" cy="8706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8A436-8938-488E-A50E-5ECD14BFFCB0}">
      <dsp:nvSpPr>
        <dsp:cNvPr id="0" name=""/>
        <dsp:cNvSpPr/>
      </dsp:nvSpPr>
      <dsp:spPr>
        <a:xfrm>
          <a:off x="4779414" y="2257012"/>
          <a:ext cx="499570" cy="49957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D867F-8C4D-4C8A-864B-482760DDE0E1}">
      <dsp:nvSpPr>
        <dsp:cNvPr id="0" name=""/>
        <dsp:cNvSpPr/>
      </dsp:nvSpPr>
      <dsp:spPr>
        <a:xfrm>
          <a:off x="4315528" y="3213332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Quality management</a:t>
          </a:r>
        </a:p>
      </dsp:txBody>
      <dsp:txXfrm>
        <a:off x="4315528" y="3213332"/>
        <a:ext cx="1427343" cy="57093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6B10B-8808-4901-A7E0-509B6765777D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18E0A-49BC-47F9-8DCA-B85794AB174B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D5424-0D43-434C-AD61-0036D214F625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Develop a mission statement </a:t>
          </a:r>
        </a:p>
      </dsp:txBody>
      <dsp:txXfrm>
        <a:off x="35606" y="2725540"/>
        <a:ext cx="2981250" cy="720000"/>
      </dsp:txXfrm>
    </dsp:sp>
    <dsp:sp modelId="{34F98C11-1BBE-4CFF-9E78-AFE3E1BBF0BF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034C2-601A-4EC1-A3F1-43640E9CB4FD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D80AF-1C58-4569-8D34-86EB89671C63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Develop program goals</a:t>
          </a:r>
        </a:p>
      </dsp:txBody>
      <dsp:txXfrm>
        <a:off x="3538574" y="2725540"/>
        <a:ext cx="2981250" cy="720000"/>
      </dsp:txXfrm>
    </dsp:sp>
    <dsp:sp modelId="{02B7FB40-4DC9-4379-BC1E-BBB60B699AD0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24C83-B1D4-4D69-84B2-B1875962FE39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A6F4D-E941-4B22-ACA3-29D71FD6D7C2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Develop measurable objective for each goal</a:t>
          </a:r>
        </a:p>
      </dsp:txBody>
      <dsp:txXfrm>
        <a:off x="7041543" y="2725540"/>
        <a:ext cx="2981250" cy="720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8F4EE-DC4C-44FC-B354-35A6CF62B630}">
      <dsp:nvSpPr>
        <dsp:cNvPr id="0" name=""/>
        <dsp:cNvSpPr/>
      </dsp:nvSpPr>
      <dsp:spPr>
        <a:xfrm>
          <a:off x="0" y="4851312"/>
          <a:ext cx="1699418" cy="7958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863" tIns="170688" rIns="120863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Train</a:t>
          </a:r>
        </a:p>
      </dsp:txBody>
      <dsp:txXfrm>
        <a:off x="0" y="4851312"/>
        <a:ext cx="1699418" cy="795898"/>
      </dsp:txXfrm>
    </dsp:sp>
    <dsp:sp modelId="{29A3775C-C28D-4211-BD6F-38C674754FDE}">
      <dsp:nvSpPr>
        <dsp:cNvPr id="0" name=""/>
        <dsp:cNvSpPr/>
      </dsp:nvSpPr>
      <dsp:spPr>
        <a:xfrm>
          <a:off x="1699418" y="4851312"/>
          <a:ext cx="5098256" cy="79589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177800" rIns="103417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Train actors according to project parameters</a:t>
          </a:r>
        </a:p>
      </dsp:txBody>
      <dsp:txXfrm>
        <a:off x="1699418" y="4851312"/>
        <a:ext cx="5098256" cy="795898"/>
      </dsp:txXfrm>
    </dsp:sp>
    <dsp:sp modelId="{4D642E64-2EA1-4DF6-BC1B-585F7FC08A8A}">
      <dsp:nvSpPr>
        <dsp:cNvPr id="0" name=""/>
        <dsp:cNvSpPr/>
      </dsp:nvSpPr>
      <dsp:spPr>
        <a:xfrm rot="10800000">
          <a:off x="0" y="3639159"/>
          <a:ext cx="1699418" cy="122409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364891"/>
                <a:satOff val="-3184"/>
                <a:lumOff val="-4118"/>
                <a:alphaOff val="0"/>
                <a:shade val="85000"/>
                <a:satMod val="130000"/>
              </a:schemeClr>
            </a:gs>
            <a:gs pos="34000">
              <a:schemeClr val="accent2">
                <a:hueOff val="-364891"/>
                <a:satOff val="-3184"/>
                <a:lumOff val="-4118"/>
                <a:alphaOff val="0"/>
                <a:shade val="87000"/>
                <a:satMod val="125000"/>
              </a:schemeClr>
            </a:gs>
            <a:gs pos="70000">
              <a:schemeClr val="accent2">
                <a:hueOff val="-364891"/>
                <a:satOff val="-3184"/>
                <a:lumOff val="-411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364891"/>
                <a:satOff val="-3184"/>
                <a:lumOff val="-411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364891"/>
              <a:satOff val="-3184"/>
              <a:lumOff val="-411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863" tIns="170688" rIns="120863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Collaborate</a:t>
          </a:r>
        </a:p>
      </dsp:txBody>
      <dsp:txXfrm rot="-10800000">
        <a:off x="0" y="3639159"/>
        <a:ext cx="1699418" cy="795659"/>
      </dsp:txXfrm>
    </dsp:sp>
    <dsp:sp modelId="{DC475560-E707-4B7B-A73B-3CC3134FF70D}">
      <dsp:nvSpPr>
        <dsp:cNvPr id="0" name=""/>
        <dsp:cNvSpPr/>
      </dsp:nvSpPr>
      <dsp:spPr>
        <a:xfrm>
          <a:off x="1699418" y="3639159"/>
          <a:ext cx="5098256" cy="795659"/>
        </a:xfrm>
        <a:prstGeom prst="rect">
          <a:avLst/>
        </a:prstGeom>
        <a:solidFill>
          <a:schemeClr val="accent2">
            <a:tint val="40000"/>
            <a:alpha val="90000"/>
            <a:hueOff val="-300029"/>
            <a:satOff val="-3847"/>
            <a:lumOff val="-9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00029"/>
              <a:satOff val="-3847"/>
              <a:lumOff val="-9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177800" rIns="103417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Collaborate with subject matter experts (SME’s) in case design, training and assessments</a:t>
          </a:r>
        </a:p>
      </dsp:txBody>
      <dsp:txXfrm>
        <a:off x="1699418" y="3639159"/>
        <a:ext cx="5098256" cy="795659"/>
      </dsp:txXfrm>
    </dsp:sp>
    <dsp:sp modelId="{FC2AEA2F-E2B5-4E8E-9D91-92FD98E3B266}">
      <dsp:nvSpPr>
        <dsp:cNvPr id="0" name=""/>
        <dsp:cNvSpPr/>
      </dsp:nvSpPr>
      <dsp:spPr>
        <a:xfrm rot="10800000">
          <a:off x="0" y="2427006"/>
          <a:ext cx="1699418" cy="122409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729781"/>
                <a:satOff val="-6367"/>
                <a:lumOff val="-8236"/>
                <a:alphaOff val="0"/>
                <a:shade val="85000"/>
                <a:satMod val="130000"/>
              </a:schemeClr>
            </a:gs>
            <a:gs pos="34000">
              <a:schemeClr val="accent2">
                <a:hueOff val="-729781"/>
                <a:satOff val="-6367"/>
                <a:lumOff val="-8236"/>
                <a:alphaOff val="0"/>
                <a:shade val="87000"/>
                <a:satMod val="125000"/>
              </a:schemeClr>
            </a:gs>
            <a:gs pos="70000">
              <a:schemeClr val="accent2">
                <a:hueOff val="-729781"/>
                <a:satOff val="-6367"/>
                <a:lumOff val="-823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729781"/>
                <a:satOff val="-6367"/>
                <a:lumOff val="-823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729781"/>
              <a:satOff val="-6367"/>
              <a:lumOff val="-8236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863" tIns="170688" rIns="120863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Identify</a:t>
          </a:r>
        </a:p>
      </dsp:txBody>
      <dsp:txXfrm rot="-10800000">
        <a:off x="0" y="2427006"/>
        <a:ext cx="1699418" cy="795659"/>
      </dsp:txXfrm>
    </dsp:sp>
    <dsp:sp modelId="{1A5ACA30-7714-4D39-A2E1-66BD5733A944}">
      <dsp:nvSpPr>
        <dsp:cNvPr id="0" name=""/>
        <dsp:cNvSpPr/>
      </dsp:nvSpPr>
      <dsp:spPr>
        <a:xfrm>
          <a:off x="1699418" y="2427006"/>
          <a:ext cx="5098256" cy="795659"/>
        </a:xfrm>
        <a:prstGeom prst="rect">
          <a:avLst/>
        </a:prstGeom>
        <a:solidFill>
          <a:schemeClr val="accent2">
            <a:tint val="40000"/>
            <a:alpha val="90000"/>
            <a:hueOff val="-600059"/>
            <a:satOff val="-7693"/>
            <a:lumOff val="-193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00059"/>
              <a:satOff val="-7693"/>
              <a:lumOff val="-19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177800" rIns="103417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when an sp or actor is appropriate for a simulation activity</a:t>
          </a:r>
        </a:p>
      </dsp:txBody>
      <dsp:txXfrm>
        <a:off x="1699418" y="2427006"/>
        <a:ext cx="5098256" cy="795659"/>
      </dsp:txXfrm>
    </dsp:sp>
    <dsp:sp modelId="{CF043B01-FC97-48BE-9635-F439CD84C900}">
      <dsp:nvSpPr>
        <dsp:cNvPr id="0" name=""/>
        <dsp:cNvSpPr/>
      </dsp:nvSpPr>
      <dsp:spPr>
        <a:xfrm rot="10800000">
          <a:off x="0" y="1214853"/>
          <a:ext cx="1699418" cy="122409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1094672"/>
                <a:satOff val="-9550"/>
                <a:lumOff val="-12353"/>
                <a:alphaOff val="0"/>
                <a:shade val="85000"/>
                <a:satMod val="130000"/>
              </a:schemeClr>
            </a:gs>
            <a:gs pos="34000">
              <a:schemeClr val="accent2">
                <a:hueOff val="-1094672"/>
                <a:satOff val="-9550"/>
                <a:lumOff val="-12353"/>
                <a:alphaOff val="0"/>
                <a:shade val="87000"/>
                <a:satMod val="125000"/>
              </a:schemeClr>
            </a:gs>
            <a:gs pos="70000">
              <a:schemeClr val="accent2">
                <a:hueOff val="-1094672"/>
                <a:satOff val="-9550"/>
                <a:lumOff val="-1235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094672"/>
                <a:satOff val="-9550"/>
                <a:lumOff val="-1235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1094672"/>
              <a:satOff val="-9550"/>
              <a:lumOff val="-1235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863" tIns="170688" rIns="120863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Advocate</a:t>
          </a:r>
        </a:p>
      </dsp:txBody>
      <dsp:txXfrm rot="-10800000">
        <a:off x="0" y="1214853"/>
        <a:ext cx="1699418" cy="795659"/>
      </dsp:txXfrm>
    </dsp:sp>
    <dsp:sp modelId="{A5E3CF13-DF1E-486A-B6F9-C4B44AC6456F}">
      <dsp:nvSpPr>
        <dsp:cNvPr id="0" name=""/>
        <dsp:cNvSpPr/>
      </dsp:nvSpPr>
      <dsp:spPr>
        <a:xfrm>
          <a:off x="1699418" y="1214853"/>
          <a:ext cx="5098256" cy="795659"/>
        </a:xfrm>
        <a:prstGeom prst="rect">
          <a:avLst/>
        </a:prstGeom>
        <a:solidFill>
          <a:schemeClr val="accent2">
            <a:tint val="40000"/>
            <a:alpha val="90000"/>
            <a:hueOff val="-900088"/>
            <a:satOff val="-11540"/>
            <a:lumOff val="-290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00088"/>
              <a:satOff val="-11540"/>
              <a:lumOff val="-29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177800" rIns="103417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Advocate for the integration of sp/actor simulation methodology</a:t>
          </a:r>
        </a:p>
      </dsp:txBody>
      <dsp:txXfrm>
        <a:off x="1699418" y="1214853"/>
        <a:ext cx="5098256" cy="795659"/>
      </dsp:txXfrm>
    </dsp:sp>
    <dsp:sp modelId="{7FC741DC-B8F2-4441-947F-D1B3263EC5DB}">
      <dsp:nvSpPr>
        <dsp:cNvPr id="0" name=""/>
        <dsp:cNvSpPr/>
      </dsp:nvSpPr>
      <dsp:spPr>
        <a:xfrm rot="10800000">
          <a:off x="0" y="2700"/>
          <a:ext cx="1699418" cy="122409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1459563"/>
                <a:satOff val="-12734"/>
                <a:lumOff val="-16471"/>
                <a:alphaOff val="0"/>
                <a:shade val="85000"/>
                <a:satMod val="130000"/>
              </a:schemeClr>
            </a:gs>
            <a:gs pos="34000">
              <a:schemeClr val="accent2">
                <a:hueOff val="-1459563"/>
                <a:satOff val="-12734"/>
                <a:lumOff val="-16471"/>
                <a:alphaOff val="0"/>
                <a:shade val="87000"/>
                <a:satMod val="125000"/>
              </a:schemeClr>
            </a:gs>
            <a:gs pos="70000">
              <a:schemeClr val="accent2">
                <a:hueOff val="-1459563"/>
                <a:satOff val="-12734"/>
                <a:lumOff val="-1647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459563"/>
                <a:satOff val="-12734"/>
                <a:lumOff val="-1647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1459563"/>
              <a:satOff val="-12734"/>
              <a:lumOff val="-16471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863" tIns="170688" rIns="120863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Possess</a:t>
          </a:r>
        </a:p>
      </dsp:txBody>
      <dsp:txXfrm rot="-10800000">
        <a:off x="0" y="2700"/>
        <a:ext cx="1699418" cy="795659"/>
      </dsp:txXfrm>
    </dsp:sp>
    <dsp:sp modelId="{76DF3046-DB21-4D3F-B77B-089C8B14E689}">
      <dsp:nvSpPr>
        <dsp:cNvPr id="0" name=""/>
        <dsp:cNvSpPr/>
      </dsp:nvSpPr>
      <dsp:spPr>
        <a:xfrm>
          <a:off x="1699418" y="2700"/>
          <a:ext cx="5098256" cy="795659"/>
        </a:xfrm>
        <a:prstGeom prst="rect">
          <a:avLst/>
        </a:prstGeom>
        <a:solidFill>
          <a:schemeClr val="accent2">
            <a:tint val="40000"/>
            <a:alpha val="90000"/>
            <a:hueOff val="-1200117"/>
            <a:satOff val="-15386"/>
            <a:lumOff val="-387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00117"/>
              <a:satOff val="-15386"/>
              <a:lumOff val="-38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177800" rIns="103417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Possess depth of knowledge of sps and actors in simulation</a:t>
          </a:r>
        </a:p>
      </dsp:txBody>
      <dsp:txXfrm>
        <a:off x="1699418" y="2700"/>
        <a:ext cx="5098256" cy="79565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726DE-A651-4A13-B9EB-894EBC376C28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46E01-9A82-49FB-A6CC-A4DA92186F5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F2207-18C3-4E7C-B3F0-D7744F41A981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Career development</a:t>
          </a:r>
        </a:p>
      </dsp:txBody>
      <dsp:txXfrm>
        <a:off x="35606" y="2725540"/>
        <a:ext cx="2981250" cy="720000"/>
      </dsp:txXfrm>
    </dsp:sp>
    <dsp:sp modelId="{71D24943-F2DA-40B6-AF41-AFF8C4A1C34B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031F0-A880-41A3-9F81-E60649B74929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A6A8C-C9D6-4782-9FB5-5F30950502F6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Scholarship</a:t>
          </a:r>
        </a:p>
      </dsp:txBody>
      <dsp:txXfrm>
        <a:off x="3538574" y="2725540"/>
        <a:ext cx="2981250" cy="720000"/>
      </dsp:txXfrm>
    </dsp:sp>
    <dsp:sp modelId="{04B3572E-CACE-46FB-929C-EAA6674C6C80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93A0D-938C-4C2E-BEE1-DDEEEAB625ED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FE1EF-6FE5-4BD8-8F17-AA5530995DD8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leadership</a:t>
          </a:r>
        </a:p>
      </dsp:txBody>
      <dsp:txXfrm>
        <a:off x="7041543" y="2725540"/>
        <a:ext cx="2981250" cy="7200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AE122-49B4-45A5-AA9F-EE0A13EB4F63}">
      <dsp:nvSpPr>
        <dsp:cNvPr id="0" name=""/>
        <dsp:cNvSpPr/>
      </dsp:nvSpPr>
      <dsp:spPr>
        <a:xfrm>
          <a:off x="1359535" y="689"/>
          <a:ext cx="5438140" cy="89659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227734" rIns="105515" bIns="22773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Develop and promote expertise in knowledge, skills, and attitudes in sp/actor-based simulation</a:t>
          </a:r>
        </a:p>
      </dsp:txBody>
      <dsp:txXfrm>
        <a:off x="1359535" y="689"/>
        <a:ext cx="5438140" cy="896592"/>
      </dsp:txXfrm>
    </dsp:sp>
    <dsp:sp modelId="{4368A970-D90B-48AC-B22A-342437B90B3C}">
      <dsp:nvSpPr>
        <dsp:cNvPr id="0" name=""/>
        <dsp:cNvSpPr/>
      </dsp:nvSpPr>
      <dsp:spPr>
        <a:xfrm>
          <a:off x="0" y="689"/>
          <a:ext cx="1359535" cy="8965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942" tIns="88563" rIns="71942" bIns="8856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Develop and promote</a:t>
          </a:r>
        </a:p>
      </dsp:txBody>
      <dsp:txXfrm>
        <a:off x="0" y="689"/>
        <a:ext cx="1359535" cy="896592"/>
      </dsp:txXfrm>
    </dsp:sp>
    <dsp:sp modelId="{4BAE0F0D-6873-4270-B368-51CD8FCA6EDB}">
      <dsp:nvSpPr>
        <dsp:cNvPr id="0" name=""/>
        <dsp:cNvSpPr/>
      </dsp:nvSpPr>
      <dsp:spPr>
        <a:xfrm>
          <a:off x="1359535" y="951077"/>
          <a:ext cx="5438140" cy="896592"/>
        </a:xfrm>
        <a:prstGeom prst="rect">
          <a:avLst/>
        </a:prstGeom>
        <a:solidFill>
          <a:schemeClr val="accent2">
            <a:tint val="40000"/>
            <a:alpha val="90000"/>
            <a:hueOff val="-240023"/>
            <a:satOff val="-3077"/>
            <a:lumOff val="-77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40023"/>
              <a:satOff val="-3077"/>
              <a:lumOff val="-7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227734" rIns="105515" bIns="22773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Develop and promote expertise in theories, principles, and processes of education and assessment relevant to the context of nursing practice. </a:t>
          </a:r>
        </a:p>
      </dsp:txBody>
      <dsp:txXfrm>
        <a:off x="1359535" y="951077"/>
        <a:ext cx="5438140" cy="896592"/>
      </dsp:txXfrm>
    </dsp:sp>
    <dsp:sp modelId="{32A2B62F-98C8-4800-8E31-E395DD9753C2}">
      <dsp:nvSpPr>
        <dsp:cNvPr id="0" name=""/>
        <dsp:cNvSpPr/>
      </dsp:nvSpPr>
      <dsp:spPr>
        <a:xfrm>
          <a:off x="0" y="951077"/>
          <a:ext cx="1359535" cy="896592"/>
        </a:xfrm>
        <a:prstGeom prst="rect">
          <a:avLst/>
        </a:prstGeom>
        <a:gradFill rotWithShape="0">
          <a:gsLst>
            <a:gs pos="0">
              <a:schemeClr val="accent2">
                <a:hueOff val="-291913"/>
                <a:satOff val="-2547"/>
                <a:lumOff val="-3294"/>
                <a:alphaOff val="0"/>
                <a:shade val="85000"/>
                <a:satMod val="130000"/>
              </a:schemeClr>
            </a:gs>
            <a:gs pos="34000">
              <a:schemeClr val="accent2">
                <a:hueOff val="-291913"/>
                <a:satOff val="-2547"/>
                <a:lumOff val="-3294"/>
                <a:alphaOff val="0"/>
                <a:shade val="87000"/>
                <a:satMod val="125000"/>
              </a:schemeClr>
            </a:gs>
            <a:gs pos="70000">
              <a:schemeClr val="accent2">
                <a:hueOff val="-291913"/>
                <a:satOff val="-2547"/>
                <a:lumOff val="-329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291913"/>
                <a:satOff val="-2547"/>
                <a:lumOff val="-329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291913"/>
              <a:satOff val="-2547"/>
              <a:lumOff val="-329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942" tIns="88563" rIns="71942" bIns="8856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Develop and promote</a:t>
          </a:r>
        </a:p>
      </dsp:txBody>
      <dsp:txXfrm>
        <a:off x="0" y="951077"/>
        <a:ext cx="1359535" cy="896592"/>
      </dsp:txXfrm>
    </dsp:sp>
    <dsp:sp modelId="{FE636476-BBF1-4BB1-8FD0-F04051B393DE}">
      <dsp:nvSpPr>
        <dsp:cNvPr id="0" name=""/>
        <dsp:cNvSpPr/>
      </dsp:nvSpPr>
      <dsp:spPr>
        <a:xfrm>
          <a:off x="1359535" y="1901465"/>
          <a:ext cx="5438140" cy="896592"/>
        </a:xfrm>
        <a:prstGeom prst="rect">
          <a:avLst/>
        </a:prstGeom>
        <a:solidFill>
          <a:schemeClr val="accent2">
            <a:tint val="40000"/>
            <a:alpha val="90000"/>
            <a:hueOff val="-480047"/>
            <a:satOff val="-6154"/>
            <a:lumOff val="-155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80047"/>
              <a:satOff val="-6154"/>
              <a:lumOff val="-15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227734" rIns="105515" bIns="22773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Maintain membership in professional simulation organizations (ASPE, INACSL, SSiH, etc)</a:t>
          </a:r>
        </a:p>
      </dsp:txBody>
      <dsp:txXfrm>
        <a:off x="1359535" y="1901465"/>
        <a:ext cx="5438140" cy="896592"/>
      </dsp:txXfrm>
    </dsp:sp>
    <dsp:sp modelId="{C8ABB60D-02FD-4BFA-B7A4-B7F362FAF100}">
      <dsp:nvSpPr>
        <dsp:cNvPr id="0" name=""/>
        <dsp:cNvSpPr/>
      </dsp:nvSpPr>
      <dsp:spPr>
        <a:xfrm>
          <a:off x="0" y="1901465"/>
          <a:ext cx="1359535" cy="896592"/>
        </a:xfrm>
        <a:prstGeom prst="rect">
          <a:avLst/>
        </a:prstGeom>
        <a:gradFill rotWithShape="0">
          <a:gsLst>
            <a:gs pos="0">
              <a:schemeClr val="accent2">
                <a:hueOff val="-583825"/>
                <a:satOff val="-5094"/>
                <a:lumOff val="-6588"/>
                <a:alphaOff val="0"/>
                <a:shade val="85000"/>
                <a:satMod val="130000"/>
              </a:schemeClr>
            </a:gs>
            <a:gs pos="34000">
              <a:schemeClr val="accent2">
                <a:hueOff val="-583825"/>
                <a:satOff val="-5094"/>
                <a:lumOff val="-6588"/>
                <a:alphaOff val="0"/>
                <a:shade val="87000"/>
                <a:satMod val="125000"/>
              </a:schemeClr>
            </a:gs>
            <a:gs pos="70000">
              <a:schemeClr val="accent2">
                <a:hueOff val="-583825"/>
                <a:satOff val="-5094"/>
                <a:lumOff val="-658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583825"/>
                <a:satOff val="-5094"/>
                <a:lumOff val="-658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583825"/>
              <a:satOff val="-5094"/>
              <a:lumOff val="-658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942" tIns="88563" rIns="71942" bIns="8856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Maintain</a:t>
          </a:r>
        </a:p>
      </dsp:txBody>
      <dsp:txXfrm>
        <a:off x="0" y="1901465"/>
        <a:ext cx="1359535" cy="896592"/>
      </dsp:txXfrm>
    </dsp:sp>
    <dsp:sp modelId="{43CFA756-3709-4C83-85CF-7F47AF575461}">
      <dsp:nvSpPr>
        <dsp:cNvPr id="0" name=""/>
        <dsp:cNvSpPr/>
      </dsp:nvSpPr>
      <dsp:spPr>
        <a:xfrm>
          <a:off x="1359535" y="2851853"/>
          <a:ext cx="5438140" cy="896592"/>
        </a:xfrm>
        <a:prstGeom prst="rect">
          <a:avLst/>
        </a:prstGeom>
        <a:solidFill>
          <a:schemeClr val="accent2">
            <a:tint val="40000"/>
            <a:alpha val="90000"/>
            <a:hueOff val="-720070"/>
            <a:satOff val="-9232"/>
            <a:lumOff val="-232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20070"/>
              <a:satOff val="-9232"/>
              <a:lumOff val="-23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227734" rIns="105515" bIns="22773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Encourage educational opportunities (conferences, workshops)</a:t>
          </a:r>
        </a:p>
      </dsp:txBody>
      <dsp:txXfrm>
        <a:off x="1359535" y="2851853"/>
        <a:ext cx="5438140" cy="896592"/>
      </dsp:txXfrm>
    </dsp:sp>
    <dsp:sp modelId="{77EEA6D1-EAB2-40E7-9128-E6B72F1FF4BF}">
      <dsp:nvSpPr>
        <dsp:cNvPr id="0" name=""/>
        <dsp:cNvSpPr/>
      </dsp:nvSpPr>
      <dsp:spPr>
        <a:xfrm>
          <a:off x="0" y="2851853"/>
          <a:ext cx="1359535" cy="896592"/>
        </a:xfrm>
        <a:prstGeom prst="rect">
          <a:avLst/>
        </a:prstGeom>
        <a:gradFill rotWithShape="0">
          <a:gsLst>
            <a:gs pos="0">
              <a:schemeClr val="accent2">
                <a:hueOff val="-875738"/>
                <a:satOff val="-7640"/>
                <a:lumOff val="-9883"/>
                <a:alphaOff val="0"/>
                <a:shade val="85000"/>
                <a:satMod val="130000"/>
              </a:schemeClr>
            </a:gs>
            <a:gs pos="34000">
              <a:schemeClr val="accent2">
                <a:hueOff val="-875738"/>
                <a:satOff val="-7640"/>
                <a:lumOff val="-9883"/>
                <a:alphaOff val="0"/>
                <a:shade val="87000"/>
                <a:satMod val="125000"/>
              </a:schemeClr>
            </a:gs>
            <a:gs pos="70000">
              <a:schemeClr val="accent2">
                <a:hueOff val="-875738"/>
                <a:satOff val="-7640"/>
                <a:lumOff val="-988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875738"/>
                <a:satOff val="-7640"/>
                <a:lumOff val="-988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875738"/>
              <a:satOff val="-7640"/>
              <a:lumOff val="-988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942" tIns="88563" rIns="71942" bIns="8856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Encourage</a:t>
          </a:r>
        </a:p>
      </dsp:txBody>
      <dsp:txXfrm>
        <a:off x="0" y="2851853"/>
        <a:ext cx="1359535" cy="896592"/>
      </dsp:txXfrm>
    </dsp:sp>
    <dsp:sp modelId="{5CDFABD6-6449-4379-AA67-E207C2356A68}">
      <dsp:nvSpPr>
        <dsp:cNvPr id="0" name=""/>
        <dsp:cNvSpPr/>
      </dsp:nvSpPr>
      <dsp:spPr>
        <a:xfrm>
          <a:off x="1359535" y="3802241"/>
          <a:ext cx="5438140" cy="896592"/>
        </a:xfrm>
        <a:prstGeom prst="rect">
          <a:avLst/>
        </a:prstGeom>
        <a:solidFill>
          <a:schemeClr val="accent2">
            <a:tint val="40000"/>
            <a:alpha val="90000"/>
            <a:hueOff val="-960094"/>
            <a:satOff val="-12309"/>
            <a:lumOff val="-309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60094"/>
              <a:satOff val="-12309"/>
              <a:lumOff val="-30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227734" rIns="105515" bIns="22773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Develop personal management skills (time management, wellness strategies, career planning)</a:t>
          </a:r>
        </a:p>
      </dsp:txBody>
      <dsp:txXfrm>
        <a:off x="1359535" y="3802241"/>
        <a:ext cx="5438140" cy="896592"/>
      </dsp:txXfrm>
    </dsp:sp>
    <dsp:sp modelId="{337E9167-03E8-4ED3-AD47-1A3276C308AF}">
      <dsp:nvSpPr>
        <dsp:cNvPr id="0" name=""/>
        <dsp:cNvSpPr/>
      </dsp:nvSpPr>
      <dsp:spPr>
        <a:xfrm>
          <a:off x="0" y="3802241"/>
          <a:ext cx="1359535" cy="896592"/>
        </a:xfrm>
        <a:prstGeom prst="rect">
          <a:avLst/>
        </a:prstGeom>
        <a:gradFill rotWithShape="0">
          <a:gsLst>
            <a:gs pos="0">
              <a:schemeClr val="accent2">
                <a:hueOff val="-1167650"/>
                <a:satOff val="-10187"/>
                <a:lumOff val="-13177"/>
                <a:alphaOff val="0"/>
                <a:shade val="85000"/>
                <a:satMod val="130000"/>
              </a:schemeClr>
            </a:gs>
            <a:gs pos="34000">
              <a:schemeClr val="accent2">
                <a:hueOff val="-1167650"/>
                <a:satOff val="-10187"/>
                <a:lumOff val="-13177"/>
                <a:alphaOff val="0"/>
                <a:shade val="87000"/>
                <a:satMod val="125000"/>
              </a:schemeClr>
            </a:gs>
            <a:gs pos="70000">
              <a:schemeClr val="accent2">
                <a:hueOff val="-1167650"/>
                <a:satOff val="-10187"/>
                <a:lumOff val="-13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167650"/>
                <a:satOff val="-10187"/>
                <a:lumOff val="-13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1167650"/>
              <a:satOff val="-10187"/>
              <a:lumOff val="-1317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942" tIns="88563" rIns="71942" bIns="8856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Develop</a:t>
          </a:r>
        </a:p>
      </dsp:txBody>
      <dsp:txXfrm>
        <a:off x="0" y="3802241"/>
        <a:ext cx="1359535" cy="896592"/>
      </dsp:txXfrm>
    </dsp:sp>
    <dsp:sp modelId="{70856143-3417-4885-8306-E583C94E6833}">
      <dsp:nvSpPr>
        <dsp:cNvPr id="0" name=""/>
        <dsp:cNvSpPr/>
      </dsp:nvSpPr>
      <dsp:spPr>
        <a:xfrm>
          <a:off x="1359535" y="4752629"/>
          <a:ext cx="5438140" cy="896592"/>
        </a:xfrm>
        <a:prstGeom prst="rect">
          <a:avLst/>
        </a:prstGeom>
        <a:solidFill>
          <a:schemeClr val="accent2">
            <a:tint val="40000"/>
            <a:alpha val="90000"/>
            <a:hueOff val="-1200117"/>
            <a:satOff val="-15386"/>
            <a:lumOff val="-387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00117"/>
              <a:satOff val="-15386"/>
              <a:lumOff val="-38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227734" rIns="105515" bIns="22773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Seek out career mentoring</a:t>
          </a:r>
        </a:p>
      </dsp:txBody>
      <dsp:txXfrm>
        <a:off x="1359535" y="4752629"/>
        <a:ext cx="5438140" cy="896592"/>
      </dsp:txXfrm>
    </dsp:sp>
    <dsp:sp modelId="{5A999FA8-2A5A-418A-8C71-66A84AFDF08E}">
      <dsp:nvSpPr>
        <dsp:cNvPr id="0" name=""/>
        <dsp:cNvSpPr/>
      </dsp:nvSpPr>
      <dsp:spPr>
        <a:xfrm>
          <a:off x="0" y="4752629"/>
          <a:ext cx="1359535" cy="896592"/>
        </a:xfrm>
        <a:prstGeom prst="rect">
          <a:avLst/>
        </a:prstGeom>
        <a:gradFill rotWithShape="0">
          <a:gsLst>
            <a:gs pos="0">
              <a:schemeClr val="accent2">
                <a:hueOff val="-1459563"/>
                <a:satOff val="-12734"/>
                <a:lumOff val="-16471"/>
                <a:alphaOff val="0"/>
                <a:shade val="85000"/>
                <a:satMod val="130000"/>
              </a:schemeClr>
            </a:gs>
            <a:gs pos="34000">
              <a:schemeClr val="accent2">
                <a:hueOff val="-1459563"/>
                <a:satOff val="-12734"/>
                <a:lumOff val="-16471"/>
                <a:alphaOff val="0"/>
                <a:shade val="87000"/>
                <a:satMod val="125000"/>
              </a:schemeClr>
            </a:gs>
            <a:gs pos="70000">
              <a:schemeClr val="accent2">
                <a:hueOff val="-1459563"/>
                <a:satOff val="-12734"/>
                <a:lumOff val="-1647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459563"/>
                <a:satOff val="-12734"/>
                <a:lumOff val="-1647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1459563"/>
              <a:satOff val="-12734"/>
              <a:lumOff val="-16471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942" tIns="88563" rIns="71942" bIns="8856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Seek out</a:t>
          </a:r>
        </a:p>
      </dsp:txBody>
      <dsp:txXfrm>
        <a:off x="0" y="4752629"/>
        <a:ext cx="1359535" cy="89659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74DCA-D731-488F-9851-99110035A699}">
      <dsp:nvSpPr>
        <dsp:cNvPr id="0" name=""/>
        <dsp:cNvSpPr/>
      </dsp:nvSpPr>
      <dsp:spPr>
        <a:xfrm>
          <a:off x="1661" y="1010284"/>
          <a:ext cx="2230354" cy="6691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248" tIns="176248" rIns="176248" bIns="17624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Understand</a:t>
          </a:r>
        </a:p>
      </dsp:txBody>
      <dsp:txXfrm>
        <a:off x="1661" y="1010284"/>
        <a:ext cx="2230354" cy="669106"/>
      </dsp:txXfrm>
    </dsp:sp>
    <dsp:sp modelId="{5674F256-3E16-449E-B9CA-B469F88E2884}">
      <dsp:nvSpPr>
        <dsp:cNvPr id="0" name=""/>
        <dsp:cNvSpPr/>
      </dsp:nvSpPr>
      <dsp:spPr>
        <a:xfrm>
          <a:off x="1661" y="1679391"/>
          <a:ext cx="2230354" cy="236174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309" tIns="220309" rIns="220309" bIns="220309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Understand scholarly opportunities in sp/actor methodology</a:t>
          </a:r>
        </a:p>
      </dsp:txBody>
      <dsp:txXfrm>
        <a:off x="1661" y="1679391"/>
        <a:ext cx="2230354" cy="2361748"/>
      </dsp:txXfrm>
    </dsp:sp>
    <dsp:sp modelId="{EA44B112-6F8D-4168-B649-4BDD9A7224E1}">
      <dsp:nvSpPr>
        <dsp:cNvPr id="0" name=""/>
        <dsp:cNvSpPr/>
      </dsp:nvSpPr>
      <dsp:spPr>
        <a:xfrm>
          <a:off x="2340016" y="1010284"/>
          <a:ext cx="2230354" cy="669106"/>
        </a:xfrm>
        <a:prstGeom prst="rect">
          <a:avLst/>
        </a:prstGeom>
        <a:gradFill rotWithShape="0">
          <a:gsLst>
            <a:gs pos="0">
              <a:schemeClr val="accent5">
                <a:hueOff val="-180005"/>
                <a:satOff val="-8623"/>
                <a:lumOff val="-7058"/>
                <a:alphaOff val="0"/>
                <a:shade val="85000"/>
                <a:satMod val="130000"/>
              </a:schemeClr>
            </a:gs>
            <a:gs pos="34000">
              <a:schemeClr val="accent5">
                <a:hueOff val="-180005"/>
                <a:satOff val="-8623"/>
                <a:lumOff val="-7058"/>
                <a:alphaOff val="0"/>
                <a:shade val="87000"/>
                <a:satMod val="125000"/>
              </a:schemeClr>
            </a:gs>
            <a:gs pos="70000">
              <a:schemeClr val="accent5">
                <a:hueOff val="-180005"/>
                <a:satOff val="-8623"/>
                <a:lumOff val="-705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180005"/>
                <a:satOff val="-8623"/>
                <a:lumOff val="-705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-180005"/>
              <a:satOff val="-8623"/>
              <a:lumOff val="-705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248" tIns="176248" rIns="176248" bIns="17624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Identify</a:t>
          </a:r>
        </a:p>
      </dsp:txBody>
      <dsp:txXfrm>
        <a:off x="2340016" y="1010284"/>
        <a:ext cx="2230354" cy="669106"/>
      </dsp:txXfrm>
    </dsp:sp>
    <dsp:sp modelId="{F0DAE923-E425-4A76-B7C7-5D504F72FDBF}">
      <dsp:nvSpPr>
        <dsp:cNvPr id="0" name=""/>
        <dsp:cNvSpPr/>
      </dsp:nvSpPr>
      <dsp:spPr>
        <a:xfrm>
          <a:off x="2340016" y="1679391"/>
          <a:ext cx="2230354" cy="2361748"/>
        </a:xfrm>
        <a:prstGeom prst="rect">
          <a:avLst/>
        </a:prstGeom>
        <a:solidFill>
          <a:schemeClr val="accent5">
            <a:tint val="40000"/>
            <a:alpha val="90000"/>
            <a:hueOff val="-212476"/>
            <a:satOff val="-7570"/>
            <a:lumOff val="-166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12476"/>
              <a:satOff val="-7570"/>
              <a:lumOff val="-16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309" tIns="220309" rIns="220309" bIns="220309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Identify and/or develop new contexts for sp/actor methodology</a:t>
          </a:r>
        </a:p>
      </dsp:txBody>
      <dsp:txXfrm>
        <a:off x="2340016" y="1679391"/>
        <a:ext cx="2230354" cy="2361748"/>
      </dsp:txXfrm>
    </dsp:sp>
    <dsp:sp modelId="{B845F23D-EACA-482D-89F4-131C56E4E973}">
      <dsp:nvSpPr>
        <dsp:cNvPr id="0" name=""/>
        <dsp:cNvSpPr/>
      </dsp:nvSpPr>
      <dsp:spPr>
        <a:xfrm>
          <a:off x="4678370" y="1010284"/>
          <a:ext cx="2230354" cy="669106"/>
        </a:xfrm>
        <a:prstGeom prst="rect">
          <a:avLst/>
        </a:prstGeom>
        <a:gradFill rotWithShape="0">
          <a:gsLst>
            <a:gs pos="0">
              <a:schemeClr val="accent5">
                <a:hueOff val="-360011"/>
                <a:satOff val="-17245"/>
                <a:lumOff val="-14117"/>
                <a:alphaOff val="0"/>
                <a:shade val="85000"/>
                <a:satMod val="130000"/>
              </a:schemeClr>
            </a:gs>
            <a:gs pos="34000">
              <a:schemeClr val="accent5">
                <a:hueOff val="-360011"/>
                <a:satOff val="-17245"/>
                <a:lumOff val="-14117"/>
                <a:alphaOff val="0"/>
                <a:shade val="87000"/>
                <a:satMod val="125000"/>
              </a:schemeClr>
            </a:gs>
            <a:gs pos="70000">
              <a:schemeClr val="accent5">
                <a:hueOff val="-360011"/>
                <a:satOff val="-17245"/>
                <a:lumOff val="-1411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360011"/>
                <a:satOff val="-17245"/>
                <a:lumOff val="-1411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-360011"/>
              <a:satOff val="-17245"/>
              <a:lumOff val="-1411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248" tIns="176248" rIns="176248" bIns="17624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Contribute</a:t>
          </a:r>
        </a:p>
      </dsp:txBody>
      <dsp:txXfrm>
        <a:off x="4678370" y="1010284"/>
        <a:ext cx="2230354" cy="669106"/>
      </dsp:txXfrm>
    </dsp:sp>
    <dsp:sp modelId="{150E33DB-7925-4628-8A4D-9F938669747A}">
      <dsp:nvSpPr>
        <dsp:cNvPr id="0" name=""/>
        <dsp:cNvSpPr/>
      </dsp:nvSpPr>
      <dsp:spPr>
        <a:xfrm>
          <a:off x="4678370" y="1679391"/>
          <a:ext cx="2230354" cy="2361748"/>
        </a:xfrm>
        <a:prstGeom prst="rect">
          <a:avLst/>
        </a:prstGeom>
        <a:solidFill>
          <a:schemeClr val="accent5">
            <a:tint val="40000"/>
            <a:alpha val="90000"/>
            <a:hueOff val="-424952"/>
            <a:satOff val="-15141"/>
            <a:lumOff val="-332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24952"/>
              <a:satOff val="-15141"/>
              <a:lumOff val="-33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309" tIns="220309" rIns="220309" bIns="220309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Contribute to the advancement of best practices through innovation, research, and dissemination (publications, presentations)</a:t>
          </a:r>
        </a:p>
      </dsp:txBody>
      <dsp:txXfrm>
        <a:off x="4678370" y="1679391"/>
        <a:ext cx="2230354" cy="2361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AA9DC-F835-46FA-ADE4-61E8DF9E9664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B7D7C-85EF-4F4A-908E-92C92E53BF0A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B9E2C-7FA2-43DA-94AD-26C6D4A2596D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Safe work practices</a:t>
          </a:r>
        </a:p>
      </dsp:txBody>
      <dsp:txXfrm>
        <a:off x="35606" y="2725540"/>
        <a:ext cx="2981250" cy="720000"/>
      </dsp:txXfrm>
    </dsp:sp>
    <dsp:sp modelId="{AA8E849C-4BF2-430D-8C05-CDDF9B2CEEDC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78CEF-B69E-4DB2-B6D5-4E821E541B8B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C4060-CB79-4B2E-A354-819DD3268AB6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Confidentiality</a:t>
          </a:r>
        </a:p>
      </dsp:txBody>
      <dsp:txXfrm>
        <a:off x="3538574" y="2725540"/>
        <a:ext cx="2981250" cy="720000"/>
      </dsp:txXfrm>
    </dsp:sp>
    <dsp:sp modelId="{B11C3F33-E58A-4855-A8AA-589495BE312C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A24F5-A476-4E40-AB81-87108D63AA88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EEB8E-FEC9-47BE-9436-6820FACA7692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respect</a:t>
          </a:r>
        </a:p>
      </dsp:txBody>
      <dsp:txXfrm>
        <a:off x="7041543" y="2725540"/>
        <a:ext cx="2981250" cy="720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33171-A0A1-483D-B0DA-0A12F4C675BF}">
      <dsp:nvSpPr>
        <dsp:cNvPr id="0" name=""/>
        <dsp:cNvSpPr/>
      </dsp:nvSpPr>
      <dsp:spPr>
        <a:xfrm>
          <a:off x="0" y="0"/>
          <a:ext cx="3143249" cy="37860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Promote understanding and development of sp/actor methodology locally, nationally, and internationally</a:t>
          </a:r>
        </a:p>
      </dsp:txBody>
      <dsp:txXfrm>
        <a:off x="0" y="1438710"/>
        <a:ext cx="3143249" cy="2271648"/>
      </dsp:txXfrm>
    </dsp:sp>
    <dsp:sp modelId="{575BCF3C-9F69-4C0B-BC87-E463273E1EB5}">
      <dsp:nvSpPr>
        <dsp:cNvPr id="0" name=""/>
        <dsp:cNvSpPr/>
      </dsp:nvSpPr>
      <dsp:spPr>
        <a:xfrm>
          <a:off x="1003712" y="378607"/>
          <a:ext cx="1135824" cy="11358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70050" y="544945"/>
        <a:ext cx="803148" cy="803148"/>
      </dsp:txXfrm>
    </dsp:sp>
    <dsp:sp modelId="{71CFA2CC-3703-4191-9BA9-A7A4DB3E3DE5}">
      <dsp:nvSpPr>
        <dsp:cNvPr id="0" name=""/>
        <dsp:cNvSpPr/>
      </dsp:nvSpPr>
      <dsp:spPr>
        <a:xfrm>
          <a:off x="0" y="3786008"/>
          <a:ext cx="3143249" cy="72"/>
        </a:xfrm>
        <a:prstGeom prst="rect">
          <a:avLst/>
        </a:prstGeom>
        <a:gradFill rotWithShape="0">
          <a:gsLst>
            <a:gs pos="0">
              <a:schemeClr val="accent2">
                <a:hueOff val="-291913"/>
                <a:satOff val="-2547"/>
                <a:lumOff val="-3294"/>
                <a:alphaOff val="0"/>
                <a:shade val="85000"/>
                <a:satMod val="130000"/>
              </a:schemeClr>
            </a:gs>
            <a:gs pos="34000">
              <a:schemeClr val="accent2">
                <a:hueOff val="-291913"/>
                <a:satOff val="-2547"/>
                <a:lumOff val="-3294"/>
                <a:alphaOff val="0"/>
                <a:shade val="87000"/>
                <a:satMod val="125000"/>
              </a:schemeClr>
            </a:gs>
            <a:gs pos="70000">
              <a:schemeClr val="accent2">
                <a:hueOff val="-291913"/>
                <a:satOff val="-2547"/>
                <a:lumOff val="-329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291913"/>
                <a:satOff val="-2547"/>
                <a:lumOff val="-329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291913"/>
              <a:satOff val="-2547"/>
              <a:lumOff val="-329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E776E1-56B3-47E5-BEF1-47381F41F7AB}">
      <dsp:nvSpPr>
        <dsp:cNvPr id="0" name=""/>
        <dsp:cNvSpPr/>
      </dsp:nvSpPr>
      <dsp:spPr>
        <a:xfrm>
          <a:off x="3457574" y="0"/>
          <a:ext cx="3143249" cy="3786080"/>
        </a:xfrm>
        <a:prstGeom prst="rect">
          <a:avLst/>
        </a:prstGeom>
        <a:solidFill>
          <a:schemeClr val="accent2">
            <a:tint val="40000"/>
            <a:alpha val="90000"/>
            <a:hueOff val="-600059"/>
            <a:satOff val="-7693"/>
            <a:lumOff val="-193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00059"/>
              <a:satOff val="-7693"/>
              <a:lumOff val="-19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Support and mentor other sp/actor educators and trainers within one’s institution and the community of practice. </a:t>
          </a:r>
        </a:p>
      </dsp:txBody>
      <dsp:txXfrm>
        <a:off x="3457574" y="1438710"/>
        <a:ext cx="3143249" cy="2271648"/>
      </dsp:txXfrm>
    </dsp:sp>
    <dsp:sp modelId="{3F41FBBD-E8D6-4AA6-B231-49C1608B1996}">
      <dsp:nvSpPr>
        <dsp:cNvPr id="0" name=""/>
        <dsp:cNvSpPr/>
      </dsp:nvSpPr>
      <dsp:spPr>
        <a:xfrm>
          <a:off x="4461287" y="378607"/>
          <a:ext cx="1135824" cy="1135824"/>
        </a:xfrm>
        <a:prstGeom prst="ellipse">
          <a:avLst/>
        </a:prstGeom>
        <a:gradFill rotWithShape="0">
          <a:gsLst>
            <a:gs pos="0">
              <a:schemeClr val="accent2">
                <a:hueOff val="-583825"/>
                <a:satOff val="-5094"/>
                <a:lumOff val="-6588"/>
                <a:alphaOff val="0"/>
                <a:shade val="85000"/>
                <a:satMod val="130000"/>
              </a:schemeClr>
            </a:gs>
            <a:gs pos="34000">
              <a:schemeClr val="accent2">
                <a:hueOff val="-583825"/>
                <a:satOff val="-5094"/>
                <a:lumOff val="-6588"/>
                <a:alphaOff val="0"/>
                <a:shade val="87000"/>
                <a:satMod val="125000"/>
              </a:schemeClr>
            </a:gs>
            <a:gs pos="70000">
              <a:schemeClr val="accent2">
                <a:hueOff val="-583825"/>
                <a:satOff val="-5094"/>
                <a:lumOff val="-658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583825"/>
                <a:satOff val="-5094"/>
                <a:lumOff val="-658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583825"/>
              <a:satOff val="-5094"/>
              <a:lumOff val="-658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627625" y="544945"/>
        <a:ext cx="803148" cy="803148"/>
      </dsp:txXfrm>
    </dsp:sp>
    <dsp:sp modelId="{2184F16C-020F-4CEB-BA31-BAF2EED85DF1}">
      <dsp:nvSpPr>
        <dsp:cNvPr id="0" name=""/>
        <dsp:cNvSpPr/>
      </dsp:nvSpPr>
      <dsp:spPr>
        <a:xfrm>
          <a:off x="3457574" y="3786008"/>
          <a:ext cx="3143249" cy="72"/>
        </a:xfrm>
        <a:prstGeom prst="rect">
          <a:avLst/>
        </a:prstGeom>
        <a:gradFill rotWithShape="0">
          <a:gsLst>
            <a:gs pos="0">
              <a:schemeClr val="accent2">
                <a:hueOff val="-875738"/>
                <a:satOff val="-7640"/>
                <a:lumOff val="-9883"/>
                <a:alphaOff val="0"/>
                <a:shade val="85000"/>
                <a:satMod val="130000"/>
              </a:schemeClr>
            </a:gs>
            <a:gs pos="34000">
              <a:schemeClr val="accent2">
                <a:hueOff val="-875738"/>
                <a:satOff val="-7640"/>
                <a:lumOff val="-9883"/>
                <a:alphaOff val="0"/>
                <a:shade val="87000"/>
                <a:satMod val="125000"/>
              </a:schemeClr>
            </a:gs>
            <a:gs pos="70000">
              <a:schemeClr val="accent2">
                <a:hueOff val="-875738"/>
                <a:satOff val="-7640"/>
                <a:lumOff val="-988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875738"/>
                <a:satOff val="-7640"/>
                <a:lumOff val="-988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875738"/>
              <a:satOff val="-7640"/>
              <a:lumOff val="-988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EB9004-8D7A-4843-B851-6CDC45F58718}">
      <dsp:nvSpPr>
        <dsp:cNvPr id="0" name=""/>
        <dsp:cNvSpPr/>
      </dsp:nvSpPr>
      <dsp:spPr>
        <a:xfrm>
          <a:off x="6915149" y="0"/>
          <a:ext cx="3143249" cy="3786080"/>
        </a:xfrm>
        <a:prstGeom prst="rect">
          <a:avLst/>
        </a:prstGeom>
        <a:solidFill>
          <a:schemeClr val="accent2">
            <a:tint val="40000"/>
            <a:alpha val="90000"/>
            <a:hueOff val="-1200117"/>
            <a:satOff val="-15386"/>
            <a:lumOff val="-387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00117"/>
              <a:satOff val="-15386"/>
              <a:lumOff val="-38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Seek out and advocate for growth of leadership skills (collaboration, team building, change management, interpersonal effectiveness, conflict resolution). </a:t>
          </a:r>
        </a:p>
      </dsp:txBody>
      <dsp:txXfrm>
        <a:off x="6915149" y="1438710"/>
        <a:ext cx="3143249" cy="2271648"/>
      </dsp:txXfrm>
    </dsp:sp>
    <dsp:sp modelId="{451A3F8F-D698-4DEF-91A3-F9D2C0F0AF3B}">
      <dsp:nvSpPr>
        <dsp:cNvPr id="0" name=""/>
        <dsp:cNvSpPr/>
      </dsp:nvSpPr>
      <dsp:spPr>
        <a:xfrm>
          <a:off x="7918862" y="378607"/>
          <a:ext cx="1135824" cy="1135824"/>
        </a:xfrm>
        <a:prstGeom prst="ellipse">
          <a:avLst/>
        </a:prstGeom>
        <a:gradFill rotWithShape="0">
          <a:gsLst>
            <a:gs pos="0">
              <a:schemeClr val="accent2">
                <a:hueOff val="-1167650"/>
                <a:satOff val="-10187"/>
                <a:lumOff val="-13177"/>
                <a:alphaOff val="0"/>
                <a:shade val="85000"/>
                <a:satMod val="130000"/>
              </a:schemeClr>
            </a:gs>
            <a:gs pos="34000">
              <a:schemeClr val="accent2">
                <a:hueOff val="-1167650"/>
                <a:satOff val="-10187"/>
                <a:lumOff val="-13177"/>
                <a:alphaOff val="0"/>
                <a:shade val="87000"/>
                <a:satMod val="125000"/>
              </a:schemeClr>
            </a:gs>
            <a:gs pos="70000">
              <a:schemeClr val="accent2">
                <a:hueOff val="-1167650"/>
                <a:satOff val="-10187"/>
                <a:lumOff val="-13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167650"/>
                <a:satOff val="-10187"/>
                <a:lumOff val="-13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1167650"/>
              <a:satOff val="-10187"/>
              <a:lumOff val="-1317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085200" y="544945"/>
        <a:ext cx="803148" cy="803148"/>
      </dsp:txXfrm>
    </dsp:sp>
    <dsp:sp modelId="{439DA440-7FBA-4A59-8BBD-FADF7A8252E0}">
      <dsp:nvSpPr>
        <dsp:cNvPr id="0" name=""/>
        <dsp:cNvSpPr/>
      </dsp:nvSpPr>
      <dsp:spPr>
        <a:xfrm>
          <a:off x="6915149" y="3786008"/>
          <a:ext cx="3143249" cy="72"/>
        </a:xfrm>
        <a:prstGeom prst="rect">
          <a:avLst/>
        </a:prstGeom>
        <a:gradFill rotWithShape="0">
          <a:gsLst>
            <a:gs pos="0">
              <a:schemeClr val="accent2">
                <a:hueOff val="-1459563"/>
                <a:satOff val="-12734"/>
                <a:lumOff val="-16471"/>
                <a:alphaOff val="0"/>
                <a:shade val="85000"/>
                <a:satMod val="130000"/>
              </a:schemeClr>
            </a:gs>
            <a:gs pos="34000">
              <a:schemeClr val="accent2">
                <a:hueOff val="-1459563"/>
                <a:satOff val="-12734"/>
                <a:lumOff val="-16471"/>
                <a:alphaOff val="0"/>
                <a:shade val="87000"/>
                <a:satMod val="125000"/>
              </a:schemeClr>
            </a:gs>
            <a:gs pos="70000">
              <a:schemeClr val="accent2">
                <a:hueOff val="-1459563"/>
                <a:satOff val="-12734"/>
                <a:lumOff val="-1647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459563"/>
                <a:satOff val="-12734"/>
                <a:lumOff val="-1647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1459563"/>
              <a:satOff val="-12734"/>
              <a:lumOff val="-16471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3C662-2351-456F-8349-EAD94FAA8C95}">
      <dsp:nvSpPr>
        <dsp:cNvPr id="0" name=""/>
        <dsp:cNvSpPr/>
      </dsp:nvSpPr>
      <dsp:spPr>
        <a:xfrm>
          <a:off x="0" y="462"/>
          <a:ext cx="10058399" cy="108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F7D0B-866D-42F1-A83E-52CB39080003}">
      <dsp:nvSpPr>
        <dsp:cNvPr id="0" name=""/>
        <dsp:cNvSpPr/>
      </dsp:nvSpPr>
      <dsp:spPr>
        <a:xfrm>
          <a:off x="327145" y="243793"/>
          <a:ext cx="594810" cy="5948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60EAA-04BA-453E-B93B-3197C68F7664}">
      <dsp:nvSpPr>
        <dsp:cNvPr id="0" name=""/>
        <dsp:cNvSpPr/>
      </dsp:nvSpPr>
      <dsp:spPr>
        <a:xfrm>
          <a:off x="1249101" y="462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International nurses association for clinical simulation and learning (INACSL) at: inacsl.org </a:t>
          </a:r>
        </a:p>
      </dsp:txBody>
      <dsp:txXfrm>
        <a:off x="1249101" y="462"/>
        <a:ext cx="8809298" cy="1081473"/>
      </dsp:txXfrm>
    </dsp:sp>
    <dsp:sp modelId="{D2583F24-0AD5-4D25-B38B-5FA4F8C948D8}">
      <dsp:nvSpPr>
        <dsp:cNvPr id="0" name=""/>
        <dsp:cNvSpPr/>
      </dsp:nvSpPr>
      <dsp:spPr>
        <a:xfrm>
          <a:off x="0" y="1352303"/>
          <a:ext cx="10058399" cy="10814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5DA25-6FEF-4D4A-A386-C62C84FCFCFE}">
      <dsp:nvSpPr>
        <dsp:cNvPr id="0" name=""/>
        <dsp:cNvSpPr/>
      </dsp:nvSpPr>
      <dsp:spPr>
        <a:xfrm>
          <a:off x="327145" y="1595634"/>
          <a:ext cx="594810" cy="5948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38098-E7EB-4644-969A-C9E9144D3E10}">
      <dsp:nvSpPr>
        <dsp:cNvPr id="0" name=""/>
        <dsp:cNvSpPr/>
      </dsp:nvSpPr>
      <dsp:spPr>
        <a:xfrm>
          <a:off x="1249101" y="1352303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Society for simulation in healthcare (ssih) at ssih.org </a:t>
          </a:r>
        </a:p>
      </dsp:txBody>
      <dsp:txXfrm>
        <a:off x="1249101" y="1352303"/>
        <a:ext cx="8809298" cy="1081473"/>
      </dsp:txXfrm>
    </dsp:sp>
    <dsp:sp modelId="{EB93B3DB-5149-4CCE-B97D-7268CE68925B}">
      <dsp:nvSpPr>
        <dsp:cNvPr id="0" name=""/>
        <dsp:cNvSpPr/>
      </dsp:nvSpPr>
      <dsp:spPr>
        <a:xfrm>
          <a:off x="0" y="2704144"/>
          <a:ext cx="10058399" cy="10814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35F02-BED9-4947-89A3-2160B4C5E855}">
      <dsp:nvSpPr>
        <dsp:cNvPr id="0" name=""/>
        <dsp:cNvSpPr/>
      </dsp:nvSpPr>
      <dsp:spPr>
        <a:xfrm>
          <a:off x="327145" y="2947476"/>
          <a:ext cx="594810" cy="5948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2A977-76C9-494E-991C-F765151B0D93}">
      <dsp:nvSpPr>
        <dsp:cNvPr id="0" name=""/>
        <dsp:cNvSpPr/>
      </dsp:nvSpPr>
      <dsp:spPr>
        <a:xfrm>
          <a:off x="1249101" y="2704144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Association of standardized patient educators (ASPE) at ASPEducators.org</a:t>
          </a:r>
        </a:p>
      </dsp:txBody>
      <dsp:txXfrm>
        <a:off x="1249101" y="2704144"/>
        <a:ext cx="8809298" cy="1081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3D918-0050-44DF-9CC2-5B76CCB2C1A2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F8BE01-3F7B-48E9-B1DA-1CC6C33EDCF4}">
      <dsp:nvSpPr>
        <dsp:cNvPr id="0" name=""/>
        <dsp:cNvSpPr/>
      </dsp:nvSpPr>
      <dsp:spPr>
        <a:xfrm>
          <a:off x="0" y="2758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Safe working conditions (psychological safety, breaks, role demand)</a:t>
          </a:r>
        </a:p>
      </dsp:txBody>
      <dsp:txXfrm>
        <a:off x="0" y="2758"/>
        <a:ext cx="6797675" cy="940732"/>
      </dsp:txXfrm>
    </dsp:sp>
    <dsp:sp modelId="{2686058E-051F-4F84-BD31-DD5A26007426}">
      <dsp:nvSpPr>
        <dsp:cNvPr id="0" name=""/>
        <dsp:cNvSpPr/>
      </dsp:nvSpPr>
      <dsp:spPr>
        <a:xfrm>
          <a:off x="0" y="943491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-291913"/>
                <a:satOff val="-2547"/>
                <a:lumOff val="-3294"/>
                <a:alphaOff val="0"/>
                <a:shade val="85000"/>
                <a:satMod val="130000"/>
              </a:schemeClr>
            </a:gs>
            <a:gs pos="34000">
              <a:schemeClr val="accent2">
                <a:hueOff val="-291913"/>
                <a:satOff val="-2547"/>
                <a:lumOff val="-3294"/>
                <a:alphaOff val="0"/>
                <a:shade val="87000"/>
                <a:satMod val="125000"/>
              </a:schemeClr>
            </a:gs>
            <a:gs pos="70000">
              <a:schemeClr val="accent2">
                <a:hueOff val="-291913"/>
                <a:satOff val="-2547"/>
                <a:lumOff val="-329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291913"/>
                <a:satOff val="-2547"/>
                <a:lumOff val="-329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291913"/>
              <a:satOff val="-2547"/>
              <a:lumOff val="-329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54658A-9861-4919-B74B-FD0542250157}">
      <dsp:nvSpPr>
        <dsp:cNvPr id="0" name=""/>
        <dsp:cNvSpPr/>
      </dsp:nvSpPr>
      <dsp:spPr>
        <a:xfrm>
          <a:off x="0" y="943491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Actor screen to assess appropriateness for role</a:t>
          </a:r>
        </a:p>
      </dsp:txBody>
      <dsp:txXfrm>
        <a:off x="0" y="943491"/>
        <a:ext cx="6797675" cy="940732"/>
      </dsp:txXfrm>
    </dsp:sp>
    <dsp:sp modelId="{AB939172-9942-4ADB-A064-E3977E7066D7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-583825"/>
                <a:satOff val="-5094"/>
                <a:lumOff val="-6588"/>
                <a:alphaOff val="0"/>
                <a:shade val="85000"/>
                <a:satMod val="130000"/>
              </a:schemeClr>
            </a:gs>
            <a:gs pos="34000">
              <a:schemeClr val="accent2">
                <a:hueOff val="-583825"/>
                <a:satOff val="-5094"/>
                <a:lumOff val="-6588"/>
                <a:alphaOff val="0"/>
                <a:shade val="87000"/>
                <a:satMod val="125000"/>
              </a:schemeClr>
            </a:gs>
            <a:gs pos="70000">
              <a:schemeClr val="accent2">
                <a:hueOff val="-583825"/>
                <a:satOff val="-5094"/>
                <a:lumOff val="-658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583825"/>
                <a:satOff val="-5094"/>
                <a:lumOff val="-658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583825"/>
              <a:satOff val="-5094"/>
              <a:lumOff val="-658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D2B18C-85A9-4A95-AE5B-952101C4ED85}">
      <dsp:nvSpPr>
        <dsp:cNvPr id="0" name=""/>
        <dsp:cNvSpPr/>
      </dsp:nvSpPr>
      <dsp:spPr>
        <a:xfrm>
          <a:off x="0" y="1884223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Delineate expectations and clear guidelines</a:t>
          </a:r>
        </a:p>
      </dsp:txBody>
      <dsp:txXfrm>
        <a:off x="0" y="1884223"/>
        <a:ext cx="6797675" cy="940732"/>
      </dsp:txXfrm>
    </dsp:sp>
    <dsp:sp modelId="{C666B121-592B-4440-A03B-D05962210357}">
      <dsp:nvSpPr>
        <dsp:cNvPr id="0" name=""/>
        <dsp:cNvSpPr/>
      </dsp:nvSpPr>
      <dsp:spPr>
        <a:xfrm>
          <a:off x="0" y="2824955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-875738"/>
                <a:satOff val="-7640"/>
                <a:lumOff val="-9883"/>
                <a:alphaOff val="0"/>
                <a:shade val="85000"/>
                <a:satMod val="130000"/>
              </a:schemeClr>
            </a:gs>
            <a:gs pos="34000">
              <a:schemeClr val="accent2">
                <a:hueOff val="-875738"/>
                <a:satOff val="-7640"/>
                <a:lumOff val="-9883"/>
                <a:alphaOff val="0"/>
                <a:shade val="87000"/>
                <a:satMod val="125000"/>
              </a:schemeClr>
            </a:gs>
            <a:gs pos="70000">
              <a:schemeClr val="accent2">
                <a:hueOff val="-875738"/>
                <a:satOff val="-7640"/>
                <a:lumOff val="-988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875738"/>
                <a:satOff val="-7640"/>
                <a:lumOff val="-988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875738"/>
              <a:satOff val="-7640"/>
              <a:lumOff val="-988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6955BF-5CF6-4495-BF17-F6DA2BAE1FFA}">
      <dsp:nvSpPr>
        <dsp:cNvPr id="0" name=""/>
        <dsp:cNvSpPr/>
      </dsp:nvSpPr>
      <dsp:spPr>
        <a:xfrm>
          <a:off x="0" y="2824956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Adverse event planning</a:t>
          </a:r>
        </a:p>
      </dsp:txBody>
      <dsp:txXfrm>
        <a:off x="0" y="2824956"/>
        <a:ext cx="6797675" cy="940732"/>
      </dsp:txXfrm>
    </dsp:sp>
    <dsp:sp modelId="{3C215F54-7D53-4F1F-86F2-9BF5559B9C3E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-1167650"/>
                <a:satOff val="-10187"/>
                <a:lumOff val="-13177"/>
                <a:alphaOff val="0"/>
                <a:shade val="85000"/>
                <a:satMod val="130000"/>
              </a:schemeClr>
            </a:gs>
            <a:gs pos="34000">
              <a:schemeClr val="accent2">
                <a:hueOff val="-1167650"/>
                <a:satOff val="-10187"/>
                <a:lumOff val="-13177"/>
                <a:alphaOff val="0"/>
                <a:shade val="87000"/>
                <a:satMod val="125000"/>
              </a:schemeClr>
            </a:gs>
            <a:gs pos="70000">
              <a:schemeClr val="accent2">
                <a:hueOff val="-1167650"/>
                <a:satOff val="-10187"/>
                <a:lumOff val="-13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167650"/>
                <a:satOff val="-10187"/>
                <a:lumOff val="-13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1167650"/>
              <a:satOff val="-10187"/>
              <a:lumOff val="-1317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EB9FCE-D555-4098-B8F6-820A44342CEC}">
      <dsp:nvSpPr>
        <dsp:cNvPr id="0" name=""/>
        <dsp:cNvSpPr/>
      </dsp:nvSpPr>
      <dsp:spPr>
        <a:xfrm>
          <a:off x="0" y="3765688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De-rolling and debriefing </a:t>
          </a:r>
        </a:p>
      </dsp:txBody>
      <dsp:txXfrm>
        <a:off x="0" y="3765688"/>
        <a:ext cx="6797675" cy="940732"/>
      </dsp:txXfrm>
    </dsp:sp>
    <dsp:sp modelId="{F0845F20-6EBC-41B4-83DB-BD1533F33AED}">
      <dsp:nvSpPr>
        <dsp:cNvPr id="0" name=""/>
        <dsp:cNvSpPr/>
      </dsp:nvSpPr>
      <dsp:spPr>
        <a:xfrm>
          <a:off x="0" y="4706420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-1459563"/>
                <a:satOff val="-12734"/>
                <a:lumOff val="-16471"/>
                <a:alphaOff val="0"/>
                <a:shade val="85000"/>
                <a:satMod val="130000"/>
              </a:schemeClr>
            </a:gs>
            <a:gs pos="34000">
              <a:schemeClr val="accent2">
                <a:hueOff val="-1459563"/>
                <a:satOff val="-12734"/>
                <a:lumOff val="-16471"/>
                <a:alphaOff val="0"/>
                <a:shade val="87000"/>
                <a:satMod val="125000"/>
              </a:schemeClr>
            </a:gs>
            <a:gs pos="70000">
              <a:schemeClr val="accent2">
                <a:hueOff val="-1459563"/>
                <a:satOff val="-12734"/>
                <a:lumOff val="-1647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459563"/>
                <a:satOff val="-12734"/>
                <a:lumOff val="-1647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1459563"/>
              <a:satOff val="-12734"/>
              <a:lumOff val="-16471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8A9252-CCB9-4935-A8A8-102B25F81637}">
      <dsp:nvSpPr>
        <dsp:cNvPr id="0" name=""/>
        <dsp:cNvSpPr/>
      </dsp:nvSpPr>
      <dsp:spPr>
        <a:xfrm>
          <a:off x="0" y="4706420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Sp/actor support</a:t>
          </a:r>
        </a:p>
      </dsp:txBody>
      <dsp:txXfrm>
        <a:off x="0" y="4706420"/>
        <a:ext cx="6797675" cy="940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C3DA4-167B-4E5C-9EDB-6DC52ABA546D}">
      <dsp:nvSpPr>
        <dsp:cNvPr id="0" name=""/>
        <dsp:cNvSpPr/>
      </dsp:nvSpPr>
      <dsp:spPr>
        <a:xfrm>
          <a:off x="938775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E4D9D-D965-4642-831D-65D72DFC4C81}">
      <dsp:nvSpPr>
        <dsp:cNvPr id="0" name=""/>
        <dsp:cNvSpPr/>
      </dsp:nvSpPr>
      <dsp:spPr>
        <a:xfrm>
          <a:off x="372805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SP/Actors understand confidentiality of all stakeholders</a:t>
          </a:r>
        </a:p>
      </dsp:txBody>
      <dsp:txXfrm>
        <a:off x="372805" y="2141412"/>
        <a:ext cx="2058075" cy="720000"/>
      </dsp:txXfrm>
    </dsp:sp>
    <dsp:sp modelId="{BC494FCB-4ABD-40A2-A0D3-4E3EB0932E15}">
      <dsp:nvSpPr>
        <dsp:cNvPr id="0" name=""/>
        <dsp:cNvSpPr/>
      </dsp:nvSpPr>
      <dsp:spPr>
        <a:xfrm>
          <a:off x="3357014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9BE14-9DDB-4E18-B1A7-59F6F9084647}">
      <dsp:nvSpPr>
        <dsp:cNvPr id="0" name=""/>
        <dsp:cNvSpPr/>
      </dsp:nvSpPr>
      <dsp:spPr>
        <a:xfrm>
          <a:off x="2791043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Personal information</a:t>
          </a:r>
        </a:p>
      </dsp:txBody>
      <dsp:txXfrm>
        <a:off x="2791043" y="2141412"/>
        <a:ext cx="2058075" cy="720000"/>
      </dsp:txXfrm>
    </dsp:sp>
    <dsp:sp modelId="{B20275F7-63A6-466D-818D-DBE85AFBE789}">
      <dsp:nvSpPr>
        <dsp:cNvPr id="0" name=""/>
        <dsp:cNvSpPr/>
      </dsp:nvSpPr>
      <dsp:spPr>
        <a:xfrm>
          <a:off x="5775252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ED911-7A55-4824-A2C4-C89F18A2B8CB}">
      <dsp:nvSpPr>
        <dsp:cNvPr id="0" name=""/>
        <dsp:cNvSpPr/>
      </dsp:nvSpPr>
      <dsp:spPr>
        <a:xfrm>
          <a:off x="5209281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Proprietary information</a:t>
          </a:r>
        </a:p>
      </dsp:txBody>
      <dsp:txXfrm>
        <a:off x="5209281" y="2141412"/>
        <a:ext cx="2058075" cy="720000"/>
      </dsp:txXfrm>
    </dsp:sp>
    <dsp:sp modelId="{EC50F618-634F-4426-88D7-CFB8D4ED75E9}">
      <dsp:nvSpPr>
        <dsp:cNvPr id="0" name=""/>
        <dsp:cNvSpPr/>
      </dsp:nvSpPr>
      <dsp:spPr>
        <a:xfrm>
          <a:off x="8193490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D23FB-77DA-4738-A945-69F1C7CF14D5}">
      <dsp:nvSpPr>
        <dsp:cNvPr id="0" name=""/>
        <dsp:cNvSpPr/>
      </dsp:nvSpPr>
      <dsp:spPr>
        <a:xfrm>
          <a:off x="7627519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Principles of confidentiality</a:t>
          </a:r>
        </a:p>
      </dsp:txBody>
      <dsp:txXfrm>
        <a:off x="7627519" y="2141412"/>
        <a:ext cx="2058075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E4971-09D2-4F1B-B586-C0B5691559AF}">
      <dsp:nvSpPr>
        <dsp:cNvPr id="0" name=""/>
        <dsp:cNvSpPr/>
      </dsp:nvSpPr>
      <dsp:spPr>
        <a:xfrm>
          <a:off x="1359535" y="1765"/>
          <a:ext cx="5438140" cy="18097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459673" rIns="105515" bIns="45967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Respect for actor self-identified personal/physical boundaries</a:t>
          </a:r>
        </a:p>
      </dsp:txBody>
      <dsp:txXfrm>
        <a:off x="1359535" y="1765"/>
        <a:ext cx="5438140" cy="1809737"/>
      </dsp:txXfrm>
    </dsp:sp>
    <dsp:sp modelId="{6175B3AC-B687-43E7-9AA0-14CB41FE84C2}">
      <dsp:nvSpPr>
        <dsp:cNvPr id="0" name=""/>
        <dsp:cNvSpPr/>
      </dsp:nvSpPr>
      <dsp:spPr>
        <a:xfrm>
          <a:off x="0" y="1765"/>
          <a:ext cx="1359535" cy="18097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942" tIns="178762" rIns="71942" bIns="17876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Respect</a:t>
          </a:r>
        </a:p>
      </dsp:txBody>
      <dsp:txXfrm>
        <a:off x="0" y="1765"/>
        <a:ext cx="1359535" cy="1809737"/>
      </dsp:txXfrm>
    </dsp:sp>
    <dsp:sp modelId="{CE89807C-E8DC-46A8-9B92-B763E0BB7B24}">
      <dsp:nvSpPr>
        <dsp:cNvPr id="0" name=""/>
        <dsp:cNvSpPr/>
      </dsp:nvSpPr>
      <dsp:spPr>
        <a:xfrm>
          <a:off x="1359535" y="1920087"/>
          <a:ext cx="5438140" cy="1809737"/>
        </a:xfrm>
        <a:prstGeom prst="rect">
          <a:avLst/>
        </a:prstGeom>
        <a:solidFill>
          <a:schemeClr val="accent2">
            <a:tint val="40000"/>
            <a:alpha val="90000"/>
            <a:hueOff val="-600059"/>
            <a:satOff val="-7693"/>
            <a:lumOff val="-193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00059"/>
              <a:satOff val="-7693"/>
              <a:lumOff val="-19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459673" rIns="105515" bIns="45967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Provide enough information for actor to make informed decision to take on role</a:t>
          </a:r>
        </a:p>
      </dsp:txBody>
      <dsp:txXfrm>
        <a:off x="1359535" y="1920087"/>
        <a:ext cx="5438140" cy="1809737"/>
      </dsp:txXfrm>
    </dsp:sp>
    <dsp:sp modelId="{F9EA52FF-A390-4AD1-B3F4-6928289EFF46}">
      <dsp:nvSpPr>
        <dsp:cNvPr id="0" name=""/>
        <dsp:cNvSpPr/>
      </dsp:nvSpPr>
      <dsp:spPr>
        <a:xfrm>
          <a:off x="0" y="1920087"/>
          <a:ext cx="1359535" cy="1809737"/>
        </a:xfrm>
        <a:prstGeom prst="rect">
          <a:avLst/>
        </a:prstGeom>
        <a:gradFill rotWithShape="0">
          <a:gsLst>
            <a:gs pos="0">
              <a:schemeClr val="accent2">
                <a:hueOff val="-729781"/>
                <a:satOff val="-6367"/>
                <a:lumOff val="-8236"/>
                <a:alphaOff val="0"/>
                <a:shade val="85000"/>
                <a:satMod val="130000"/>
              </a:schemeClr>
            </a:gs>
            <a:gs pos="34000">
              <a:schemeClr val="accent2">
                <a:hueOff val="-729781"/>
                <a:satOff val="-6367"/>
                <a:lumOff val="-8236"/>
                <a:alphaOff val="0"/>
                <a:shade val="87000"/>
                <a:satMod val="125000"/>
              </a:schemeClr>
            </a:gs>
            <a:gs pos="70000">
              <a:schemeClr val="accent2">
                <a:hueOff val="-729781"/>
                <a:satOff val="-6367"/>
                <a:lumOff val="-823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729781"/>
                <a:satOff val="-6367"/>
                <a:lumOff val="-823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729781"/>
              <a:satOff val="-6367"/>
              <a:lumOff val="-8236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942" tIns="178762" rIns="71942" bIns="17876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Provide</a:t>
          </a:r>
        </a:p>
      </dsp:txBody>
      <dsp:txXfrm>
        <a:off x="0" y="1920087"/>
        <a:ext cx="1359535" cy="1809737"/>
      </dsp:txXfrm>
    </dsp:sp>
    <dsp:sp modelId="{596B96BA-E579-43C4-ACCE-F51F2A057B10}">
      <dsp:nvSpPr>
        <dsp:cNvPr id="0" name=""/>
        <dsp:cNvSpPr/>
      </dsp:nvSpPr>
      <dsp:spPr>
        <a:xfrm>
          <a:off x="1359535" y="3838408"/>
          <a:ext cx="5438140" cy="1809737"/>
        </a:xfrm>
        <a:prstGeom prst="rect">
          <a:avLst/>
        </a:prstGeom>
        <a:solidFill>
          <a:schemeClr val="accent2">
            <a:tint val="40000"/>
            <a:alpha val="90000"/>
            <a:hueOff val="-1200117"/>
            <a:satOff val="-15386"/>
            <a:lumOff val="-387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00117"/>
              <a:satOff val="-15386"/>
              <a:lumOff val="-38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459673" rIns="105515" bIns="45967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Define clear protocols of what is/is not included in actor compensation</a:t>
          </a:r>
        </a:p>
      </dsp:txBody>
      <dsp:txXfrm>
        <a:off x="1359535" y="3838408"/>
        <a:ext cx="5438140" cy="1809737"/>
      </dsp:txXfrm>
    </dsp:sp>
    <dsp:sp modelId="{9B6C59EC-442F-40C1-9409-147DE2E5A641}">
      <dsp:nvSpPr>
        <dsp:cNvPr id="0" name=""/>
        <dsp:cNvSpPr/>
      </dsp:nvSpPr>
      <dsp:spPr>
        <a:xfrm>
          <a:off x="0" y="3838408"/>
          <a:ext cx="1359535" cy="1809737"/>
        </a:xfrm>
        <a:prstGeom prst="rect">
          <a:avLst/>
        </a:prstGeom>
        <a:gradFill rotWithShape="0">
          <a:gsLst>
            <a:gs pos="0">
              <a:schemeClr val="accent2">
                <a:hueOff val="-1459563"/>
                <a:satOff val="-12734"/>
                <a:lumOff val="-16471"/>
                <a:alphaOff val="0"/>
                <a:shade val="85000"/>
                <a:satMod val="130000"/>
              </a:schemeClr>
            </a:gs>
            <a:gs pos="34000">
              <a:schemeClr val="accent2">
                <a:hueOff val="-1459563"/>
                <a:satOff val="-12734"/>
                <a:lumOff val="-16471"/>
                <a:alphaOff val="0"/>
                <a:shade val="87000"/>
                <a:satMod val="125000"/>
              </a:schemeClr>
            </a:gs>
            <a:gs pos="70000">
              <a:schemeClr val="accent2">
                <a:hueOff val="-1459563"/>
                <a:satOff val="-12734"/>
                <a:lumOff val="-1647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459563"/>
                <a:satOff val="-12734"/>
                <a:lumOff val="-1647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1459563"/>
              <a:satOff val="-12734"/>
              <a:lumOff val="-16471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942" tIns="178762" rIns="71942" bIns="17876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Define</a:t>
          </a:r>
        </a:p>
      </dsp:txBody>
      <dsp:txXfrm>
        <a:off x="0" y="3838408"/>
        <a:ext cx="1359535" cy="18097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F9265-3D4F-4336-8953-5880EEE4D3AF}">
      <dsp:nvSpPr>
        <dsp:cNvPr id="0" name=""/>
        <dsp:cNvSpPr/>
      </dsp:nvSpPr>
      <dsp:spPr>
        <a:xfrm>
          <a:off x="1816199" y="93039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90C0F-3416-467F-A354-E778B2125865}">
      <dsp:nvSpPr>
        <dsp:cNvPr id="0" name=""/>
        <dsp:cNvSpPr/>
      </dsp:nvSpPr>
      <dsp:spPr>
        <a:xfrm>
          <a:off x="2284199" y="56103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CBAC4-1691-48C2-A8B3-ACEF9BE9C468}">
      <dsp:nvSpPr>
        <dsp:cNvPr id="0" name=""/>
        <dsp:cNvSpPr/>
      </dsp:nvSpPr>
      <dsp:spPr>
        <a:xfrm>
          <a:off x="1114199" y="29730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400" kern="1200"/>
            <a:t>Preparation</a:t>
          </a:r>
        </a:p>
      </dsp:txBody>
      <dsp:txXfrm>
        <a:off x="1114199" y="2973040"/>
        <a:ext cx="3600000" cy="720000"/>
      </dsp:txXfrm>
    </dsp:sp>
    <dsp:sp modelId="{08FC55B1-8271-4AF6-9556-7A8F4EF5F7F4}">
      <dsp:nvSpPr>
        <dsp:cNvPr id="0" name=""/>
        <dsp:cNvSpPr/>
      </dsp:nvSpPr>
      <dsp:spPr>
        <a:xfrm>
          <a:off x="6046199" y="93039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E5307-3498-4209-A26C-FD19280FEF97}">
      <dsp:nvSpPr>
        <dsp:cNvPr id="0" name=""/>
        <dsp:cNvSpPr/>
      </dsp:nvSpPr>
      <dsp:spPr>
        <a:xfrm>
          <a:off x="6514199" y="56103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13957-0822-48FE-9906-CA18485A1F69}">
      <dsp:nvSpPr>
        <dsp:cNvPr id="0" name=""/>
        <dsp:cNvSpPr/>
      </dsp:nvSpPr>
      <dsp:spPr>
        <a:xfrm>
          <a:off x="5344199" y="29730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400" kern="1200"/>
            <a:t>Case components</a:t>
          </a:r>
        </a:p>
      </dsp:txBody>
      <dsp:txXfrm>
        <a:off x="5344199" y="2973040"/>
        <a:ext cx="36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4FC23-C1F3-4D13-B3B0-D83D57C75091}">
      <dsp:nvSpPr>
        <dsp:cNvPr id="0" name=""/>
        <dsp:cNvSpPr/>
      </dsp:nvSpPr>
      <dsp:spPr>
        <a:xfrm>
          <a:off x="0" y="1571"/>
          <a:ext cx="10058399" cy="7964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013E1-6BE2-45D8-A4EB-87DDA7F7FEF4}">
      <dsp:nvSpPr>
        <dsp:cNvPr id="0" name=""/>
        <dsp:cNvSpPr/>
      </dsp:nvSpPr>
      <dsp:spPr>
        <a:xfrm>
          <a:off x="240913" y="180763"/>
          <a:ext cx="438024" cy="4380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0A50E-75D5-4AFD-A409-0606C79C0071}">
      <dsp:nvSpPr>
        <dsp:cNvPr id="0" name=""/>
        <dsp:cNvSpPr/>
      </dsp:nvSpPr>
      <dsp:spPr>
        <a:xfrm>
          <a:off x="919851" y="1571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Case matches level of learners (demonstrated in objectives and outcomes)</a:t>
          </a:r>
        </a:p>
      </dsp:txBody>
      <dsp:txXfrm>
        <a:off x="919851" y="1571"/>
        <a:ext cx="9138548" cy="796407"/>
      </dsp:txXfrm>
    </dsp:sp>
    <dsp:sp modelId="{F052DC5E-6311-42C7-9AC2-F05A87B70F93}">
      <dsp:nvSpPr>
        <dsp:cNvPr id="0" name=""/>
        <dsp:cNvSpPr/>
      </dsp:nvSpPr>
      <dsp:spPr>
        <a:xfrm>
          <a:off x="0" y="997081"/>
          <a:ext cx="10058399" cy="7964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B7F9C-52A1-4E4A-83A2-E99611F33DE0}">
      <dsp:nvSpPr>
        <dsp:cNvPr id="0" name=""/>
        <dsp:cNvSpPr/>
      </dsp:nvSpPr>
      <dsp:spPr>
        <a:xfrm>
          <a:off x="240913" y="1176272"/>
          <a:ext cx="438024" cy="4380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51D1D-7EEB-43D6-88DB-DDB6F7382E36}">
      <dsp:nvSpPr>
        <dsp:cNvPr id="0" name=""/>
        <dsp:cNvSpPr/>
      </dsp:nvSpPr>
      <dsp:spPr>
        <a:xfrm>
          <a:off x="919851" y="997081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Simulation design is “repeatable” and demonstrates overall purpose of simulation</a:t>
          </a:r>
        </a:p>
      </dsp:txBody>
      <dsp:txXfrm>
        <a:off x="919851" y="997081"/>
        <a:ext cx="9138548" cy="796407"/>
      </dsp:txXfrm>
    </dsp:sp>
    <dsp:sp modelId="{6CF282F0-AFFD-4940-BD6A-D88515E5D5CB}">
      <dsp:nvSpPr>
        <dsp:cNvPr id="0" name=""/>
        <dsp:cNvSpPr/>
      </dsp:nvSpPr>
      <dsp:spPr>
        <a:xfrm>
          <a:off x="0" y="1992590"/>
          <a:ext cx="10058399" cy="7964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CE593-0044-41BB-9098-BB681A088183}">
      <dsp:nvSpPr>
        <dsp:cNvPr id="0" name=""/>
        <dsp:cNvSpPr/>
      </dsp:nvSpPr>
      <dsp:spPr>
        <a:xfrm>
          <a:off x="240913" y="2171782"/>
          <a:ext cx="438024" cy="4380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8B5C5-5EC0-49F8-8784-BB24919950B8}">
      <dsp:nvSpPr>
        <dsp:cNvPr id="0" name=""/>
        <dsp:cNvSpPr/>
      </dsp:nvSpPr>
      <dsp:spPr>
        <a:xfrm>
          <a:off x="919851" y="1992590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Enough information – back story, history, affect, demeanor, signs and symptoms to simulate, behaviors, attitudes</a:t>
          </a:r>
        </a:p>
      </dsp:txBody>
      <dsp:txXfrm>
        <a:off x="919851" y="1992590"/>
        <a:ext cx="9138548" cy="796407"/>
      </dsp:txXfrm>
    </dsp:sp>
    <dsp:sp modelId="{FABF76EF-D49E-4661-99D8-CE04C84B11D0}">
      <dsp:nvSpPr>
        <dsp:cNvPr id="0" name=""/>
        <dsp:cNvSpPr/>
      </dsp:nvSpPr>
      <dsp:spPr>
        <a:xfrm>
          <a:off x="0" y="2988100"/>
          <a:ext cx="10058399" cy="7964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AD8BE-E679-44EE-9A49-6A023C80FF4A}">
      <dsp:nvSpPr>
        <dsp:cNvPr id="0" name=""/>
        <dsp:cNvSpPr/>
      </dsp:nvSpPr>
      <dsp:spPr>
        <a:xfrm>
          <a:off x="240913" y="3167292"/>
          <a:ext cx="438024" cy="4380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3E89C-D590-4CAC-B3D9-8260D34DE04E}">
      <dsp:nvSpPr>
        <dsp:cNvPr id="0" name=""/>
        <dsp:cNvSpPr/>
      </dsp:nvSpPr>
      <dsp:spPr>
        <a:xfrm>
          <a:off x="919851" y="2988100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Case specific feedback for debriefing (how will actors provide feedback?)</a:t>
          </a:r>
        </a:p>
      </dsp:txBody>
      <dsp:txXfrm>
        <a:off x="919851" y="2988100"/>
        <a:ext cx="9138548" cy="7964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5F487-3832-4A24-9C4F-BF8B1CCD25E6}">
      <dsp:nvSpPr>
        <dsp:cNvPr id="0" name=""/>
        <dsp:cNvSpPr/>
      </dsp:nvSpPr>
      <dsp:spPr>
        <a:xfrm>
          <a:off x="774129" y="709809"/>
          <a:ext cx="1255425" cy="125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CD124-E29D-4870-85B3-824BFDC87F71}">
      <dsp:nvSpPr>
        <dsp:cNvPr id="0" name=""/>
        <dsp:cNvSpPr/>
      </dsp:nvSpPr>
      <dsp:spPr>
        <a:xfrm>
          <a:off x="1041679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9348A-8224-4617-A678-DA98AF35EBE1}">
      <dsp:nvSpPr>
        <dsp:cNvPr id="0" name=""/>
        <dsp:cNvSpPr/>
      </dsp:nvSpPr>
      <dsp:spPr>
        <a:xfrm>
          <a:off x="372805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Preparation for training</a:t>
          </a:r>
        </a:p>
      </dsp:txBody>
      <dsp:txXfrm>
        <a:off x="372805" y="2356270"/>
        <a:ext cx="2058075" cy="720000"/>
      </dsp:txXfrm>
    </dsp:sp>
    <dsp:sp modelId="{CAD2543D-FAEF-4CB0-AD54-CB48A8277697}">
      <dsp:nvSpPr>
        <dsp:cNvPr id="0" name=""/>
        <dsp:cNvSpPr/>
      </dsp:nvSpPr>
      <dsp:spPr>
        <a:xfrm>
          <a:off x="3192368" y="709809"/>
          <a:ext cx="1255425" cy="12554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480FB-9B97-413B-95C0-95BAA2B94CB7}">
      <dsp:nvSpPr>
        <dsp:cNvPr id="0" name=""/>
        <dsp:cNvSpPr/>
      </dsp:nvSpPr>
      <dsp:spPr>
        <a:xfrm>
          <a:off x="3459917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92703-EF41-4ADE-96C2-47ED40F493F1}">
      <dsp:nvSpPr>
        <dsp:cNvPr id="0" name=""/>
        <dsp:cNvSpPr/>
      </dsp:nvSpPr>
      <dsp:spPr>
        <a:xfrm>
          <a:off x="2791043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Training for role portrayal</a:t>
          </a:r>
        </a:p>
      </dsp:txBody>
      <dsp:txXfrm>
        <a:off x="2791043" y="2356270"/>
        <a:ext cx="2058075" cy="720000"/>
      </dsp:txXfrm>
    </dsp:sp>
    <dsp:sp modelId="{28D297AD-8DAF-4D25-92CA-0C6FFD116A37}">
      <dsp:nvSpPr>
        <dsp:cNvPr id="0" name=""/>
        <dsp:cNvSpPr/>
      </dsp:nvSpPr>
      <dsp:spPr>
        <a:xfrm>
          <a:off x="5610606" y="709809"/>
          <a:ext cx="1255425" cy="12554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E956A-98AF-418E-898C-B167633DFEA9}">
      <dsp:nvSpPr>
        <dsp:cNvPr id="0" name=""/>
        <dsp:cNvSpPr/>
      </dsp:nvSpPr>
      <dsp:spPr>
        <a:xfrm>
          <a:off x="5878155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588EC-E650-4D47-8265-062B4728907A}">
      <dsp:nvSpPr>
        <dsp:cNvPr id="0" name=""/>
        <dsp:cNvSpPr/>
      </dsp:nvSpPr>
      <dsp:spPr>
        <a:xfrm>
          <a:off x="5209281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Training for completion of assessment instruments (need nursing feedback tool here)</a:t>
          </a:r>
        </a:p>
      </dsp:txBody>
      <dsp:txXfrm>
        <a:off x="5209281" y="2356270"/>
        <a:ext cx="2058075" cy="720000"/>
      </dsp:txXfrm>
    </dsp:sp>
    <dsp:sp modelId="{C58E1F39-4CF9-4788-8963-A0A4052CF52B}">
      <dsp:nvSpPr>
        <dsp:cNvPr id="0" name=""/>
        <dsp:cNvSpPr/>
      </dsp:nvSpPr>
      <dsp:spPr>
        <a:xfrm>
          <a:off x="8028844" y="709809"/>
          <a:ext cx="1255425" cy="12554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DB335-1EE2-4897-BE71-811C7E1E71EE}">
      <dsp:nvSpPr>
        <dsp:cNvPr id="0" name=""/>
        <dsp:cNvSpPr/>
      </dsp:nvSpPr>
      <dsp:spPr>
        <a:xfrm>
          <a:off x="8296394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AEB91-4E40-4015-B581-54AC78ECE725}">
      <dsp:nvSpPr>
        <dsp:cNvPr id="0" name=""/>
        <dsp:cNvSpPr/>
      </dsp:nvSpPr>
      <dsp:spPr>
        <a:xfrm>
          <a:off x="7627519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Reflection in the training process</a:t>
          </a:r>
        </a:p>
      </dsp:txBody>
      <dsp:txXfrm>
        <a:off x="7627519" y="2356270"/>
        <a:ext cx="2058075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016FA-4F65-44E0-A827-0DD7D05A9930}">
      <dsp:nvSpPr>
        <dsp:cNvPr id="0" name=""/>
        <dsp:cNvSpPr/>
      </dsp:nvSpPr>
      <dsp:spPr>
        <a:xfrm>
          <a:off x="0" y="0"/>
          <a:ext cx="3143249" cy="37860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Review materials for training</a:t>
          </a:r>
        </a:p>
      </dsp:txBody>
      <dsp:txXfrm>
        <a:off x="0" y="1438710"/>
        <a:ext cx="3143249" cy="2271648"/>
      </dsp:txXfrm>
    </dsp:sp>
    <dsp:sp modelId="{59FB4A21-2173-4FBD-AC8E-4CD803DD49B4}">
      <dsp:nvSpPr>
        <dsp:cNvPr id="0" name=""/>
        <dsp:cNvSpPr/>
      </dsp:nvSpPr>
      <dsp:spPr>
        <a:xfrm>
          <a:off x="1003712" y="378607"/>
          <a:ext cx="1135824" cy="11358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70050" y="544945"/>
        <a:ext cx="803148" cy="803148"/>
      </dsp:txXfrm>
    </dsp:sp>
    <dsp:sp modelId="{7E875B4F-BC25-4B70-A6BC-66F76D08AB86}">
      <dsp:nvSpPr>
        <dsp:cNvPr id="0" name=""/>
        <dsp:cNvSpPr/>
      </dsp:nvSpPr>
      <dsp:spPr>
        <a:xfrm>
          <a:off x="0" y="3786008"/>
          <a:ext cx="3143249" cy="72"/>
        </a:xfrm>
        <a:prstGeom prst="rect">
          <a:avLst/>
        </a:prstGeom>
        <a:gradFill rotWithShape="0">
          <a:gsLst>
            <a:gs pos="0">
              <a:schemeClr val="accent2">
                <a:hueOff val="-291913"/>
                <a:satOff val="-2547"/>
                <a:lumOff val="-3294"/>
                <a:alphaOff val="0"/>
                <a:shade val="85000"/>
                <a:satMod val="130000"/>
              </a:schemeClr>
            </a:gs>
            <a:gs pos="34000">
              <a:schemeClr val="accent2">
                <a:hueOff val="-291913"/>
                <a:satOff val="-2547"/>
                <a:lumOff val="-3294"/>
                <a:alphaOff val="0"/>
                <a:shade val="87000"/>
                <a:satMod val="125000"/>
              </a:schemeClr>
            </a:gs>
            <a:gs pos="70000">
              <a:schemeClr val="accent2">
                <a:hueOff val="-291913"/>
                <a:satOff val="-2547"/>
                <a:lumOff val="-329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291913"/>
                <a:satOff val="-2547"/>
                <a:lumOff val="-329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291913"/>
              <a:satOff val="-2547"/>
              <a:lumOff val="-329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2895CD-D7B8-4C0D-9517-B990775D3BED}">
      <dsp:nvSpPr>
        <dsp:cNvPr id="0" name=""/>
        <dsp:cNvSpPr/>
      </dsp:nvSpPr>
      <dsp:spPr>
        <a:xfrm>
          <a:off x="3457574" y="0"/>
          <a:ext cx="3143249" cy="3786080"/>
        </a:xfrm>
        <a:prstGeom prst="rect">
          <a:avLst/>
        </a:prstGeom>
        <a:solidFill>
          <a:schemeClr val="accent2">
            <a:tint val="40000"/>
            <a:alpha val="90000"/>
            <a:hueOff val="-600059"/>
            <a:satOff val="-7693"/>
            <a:lumOff val="-193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00059"/>
              <a:satOff val="-7693"/>
              <a:lumOff val="-19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Address actor knowledge gaps</a:t>
          </a:r>
        </a:p>
      </dsp:txBody>
      <dsp:txXfrm>
        <a:off x="3457574" y="1438710"/>
        <a:ext cx="3143249" cy="2271648"/>
      </dsp:txXfrm>
    </dsp:sp>
    <dsp:sp modelId="{9B53E3BA-699E-4E66-8E0B-D088E45A4609}">
      <dsp:nvSpPr>
        <dsp:cNvPr id="0" name=""/>
        <dsp:cNvSpPr/>
      </dsp:nvSpPr>
      <dsp:spPr>
        <a:xfrm>
          <a:off x="4461287" y="378607"/>
          <a:ext cx="1135824" cy="1135824"/>
        </a:xfrm>
        <a:prstGeom prst="ellipse">
          <a:avLst/>
        </a:prstGeom>
        <a:gradFill rotWithShape="0">
          <a:gsLst>
            <a:gs pos="0">
              <a:schemeClr val="accent2">
                <a:hueOff val="-583825"/>
                <a:satOff val="-5094"/>
                <a:lumOff val="-6588"/>
                <a:alphaOff val="0"/>
                <a:shade val="85000"/>
                <a:satMod val="130000"/>
              </a:schemeClr>
            </a:gs>
            <a:gs pos="34000">
              <a:schemeClr val="accent2">
                <a:hueOff val="-583825"/>
                <a:satOff val="-5094"/>
                <a:lumOff val="-6588"/>
                <a:alphaOff val="0"/>
                <a:shade val="87000"/>
                <a:satMod val="125000"/>
              </a:schemeClr>
            </a:gs>
            <a:gs pos="70000">
              <a:schemeClr val="accent2">
                <a:hueOff val="-583825"/>
                <a:satOff val="-5094"/>
                <a:lumOff val="-658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583825"/>
                <a:satOff val="-5094"/>
                <a:lumOff val="-658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583825"/>
              <a:satOff val="-5094"/>
              <a:lumOff val="-658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627625" y="544945"/>
        <a:ext cx="803148" cy="803148"/>
      </dsp:txXfrm>
    </dsp:sp>
    <dsp:sp modelId="{DA49C04E-8698-4FE8-B5A9-522911C87F2A}">
      <dsp:nvSpPr>
        <dsp:cNvPr id="0" name=""/>
        <dsp:cNvSpPr/>
      </dsp:nvSpPr>
      <dsp:spPr>
        <a:xfrm>
          <a:off x="3457574" y="3786008"/>
          <a:ext cx="3143249" cy="72"/>
        </a:xfrm>
        <a:prstGeom prst="rect">
          <a:avLst/>
        </a:prstGeom>
        <a:gradFill rotWithShape="0">
          <a:gsLst>
            <a:gs pos="0">
              <a:schemeClr val="accent2">
                <a:hueOff val="-875738"/>
                <a:satOff val="-7640"/>
                <a:lumOff val="-9883"/>
                <a:alphaOff val="0"/>
                <a:shade val="85000"/>
                <a:satMod val="130000"/>
              </a:schemeClr>
            </a:gs>
            <a:gs pos="34000">
              <a:schemeClr val="accent2">
                <a:hueOff val="-875738"/>
                <a:satOff val="-7640"/>
                <a:lumOff val="-9883"/>
                <a:alphaOff val="0"/>
                <a:shade val="87000"/>
                <a:satMod val="125000"/>
              </a:schemeClr>
            </a:gs>
            <a:gs pos="70000">
              <a:schemeClr val="accent2">
                <a:hueOff val="-875738"/>
                <a:satOff val="-7640"/>
                <a:lumOff val="-988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875738"/>
                <a:satOff val="-7640"/>
                <a:lumOff val="-988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875738"/>
              <a:satOff val="-7640"/>
              <a:lumOff val="-988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1E1CE4-5D25-4264-9B0C-995EA44A0C8A}">
      <dsp:nvSpPr>
        <dsp:cNvPr id="0" name=""/>
        <dsp:cNvSpPr/>
      </dsp:nvSpPr>
      <dsp:spPr>
        <a:xfrm>
          <a:off x="6915149" y="0"/>
          <a:ext cx="3143249" cy="3786080"/>
        </a:xfrm>
        <a:prstGeom prst="rect">
          <a:avLst/>
        </a:prstGeom>
        <a:solidFill>
          <a:schemeClr val="accent2">
            <a:tint val="40000"/>
            <a:alpha val="90000"/>
            <a:hueOff val="-1200117"/>
            <a:satOff val="-15386"/>
            <a:lumOff val="-387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00117"/>
              <a:satOff val="-15386"/>
              <a:lumOff val="-38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Be aware of special instructions</a:t>
          </a:r>
        </a:p>
      </dsp:txBody>
      <dsp:txXfrm>
        <a:off x="6915149" y="1438710"/>
        <a:ext cx="3143249" cy="2271648"/>
      </dsp:txXfrm>
    </dsp:sp>
    <dsp:sp modelId="{A4405197-773D-4213-BDCD-7EFFE409C344}">
      <dsp:nvSpPr>
        <dsp:cNvPr id="0" name=""/>
        <dsp:cNvSpPr/>
      </dsp:nvSpPr>
      <dsp:spPr>
        <a:xfrm>
          <a:off x="7918862" y="378607"/>
          <a:ext cx="1135824" cy="1135824"/>
        </a:xfrm>
        <a:prstGeom prst="ellipse">
          <a:avLst/>
        </a:prstGeom>
        <a:gradFill rotWithShape="0">
          <a:gsLst>
            <a:gs pos="0">
              <a:schemeClr val="accent2">
                <a:hueOff val="-1167650"/>
                <a:satOff val="-10187"/>
                <a:lumOff val="-13177"/>
                <a:alphaOff val="0"/>
                <a:shade val="85000"/>
                <a:satMod val="130000"/>
              </a:schemeClr>
            </a:gs>
            <a:gs pos="34000">
              <a:schemeClr val="accent2">
                <a:hueOff val="-1167650"/>
                <a:satOff val="-10187"/>
                <a:lumOff val="-13177"/>
                <a:alphaOff val="0"/>
                <a:shade val="87000"/>
                <a:satMod val="125000"/>
              </a:schemeClr>
            </a:gs>
            <a:gs pos="70000">
              <a:schemeClr val="accent2">
                <a:hueOff val="-1167650"/>
                <a:satOff val="-10187"/>
                <a:lumOff val="-13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167650"/>
                <a:satOff val="-10187"/>
                <a:lumOff val="-13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1167650"/>
              <a:satOff val="-10187"/>
              <a:lumOff val="-1317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085200" y="544945"/>
        <a:ext cx="803148" cy="803148"/>
      </dsp:txXfrm>
    </dsp:sp>
    <dsp:sp modelId="{C9719219-A312-4D73-89F8-B70BFAC454E7}">
      <dsp:nvSpPr>
        <dsp:cNvPr id="0" name=""/>
        <dsp:cNvSpPr/>
      </dsp:nvSpPr>
      <dsp:spPr>
        <a:xfrm>
          <a:off x="6915149" y="3786008"/>
          <a:ext cx="3143249" cy="72"/>
        </a:xfrm>
        <a:prstGeom prst="rect">
          <a:avLst/>
        </a:prstGeom>
        <a:gradFill rotWithShape="0">
          <a:gsLst>
            <a:gs pos="0">
              <a:schemeClr val="accent2">
                <a:hueOff val="-1459563"/>
                <a:satOff val="-12734"/>
                <a:lumOff val="-16471"/>
                <a:alphaOff val="0"/>
                <a:shade val="85000"/>
                <a:satMod val="130000"/>
              </a:schemeClr>
            </a:gs>
            <a:gs pos="34000">
              <a:schemeClr val="accent2">
                <a:hueOff val="-1459563"/>
                <a:satOff val="-12734"/>
                <a:lumOff val="-16471"/>
                <a:alphaOff val="0"/>
                <a:shade val="87000"/>
                <a:satMod val="125000"/>
              </a:schemeClr>
            </a:gs>
            <a:gs pos="70000">
              <a:schemeClr val="accent2">
                <a:hueOff val="-1459563"/>
                <a:satOff val="-12734"/>
                <a:lumOff val="-1647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459563"/>
                <a:satOff val="-12734"/>
                <a:lumOff val="-1647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1459563"/>
              <a:satOff val="-12734"/>
              <a:lumOff val="-16471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9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118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593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7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7207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91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407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2841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6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0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5BB1C6-BF8F-4481-8AB2-603A1C8A906A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171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4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755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Working with actors in healthcare simulation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701467" y="757242"/>
            <a:ext cx="4884340" cy="132172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Incorporating</a:t>
            </a:r>
            <a:r>
              <a:rPr lang="en-US" b="1" dirty="0"/>
              <a:t> </a:t>
            </a:r>
            <a:r>
              <a:rPr lang="en-US" b="1" dirty="0">
                <a:solidFill>
                  <a:srgbClr val="92D050"/>
                </a:solidFill>
              </a:rPr>
              <a:t>best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practices</a:t>
            </a:r>
          </a:p>
          <a:p>
            <a:r>
              <a:rPr lang="en-US" sz="1100" b="1" dirty="0">
                <a:solidFill>
                  <a:schemeClr val="tx1"/>
                </a:solidFill>
                <a:ea typeface="Adobe Fan Heiti Std B" panose="020B0700000000000000" pitchFamily="34" charset="-128"/>
              </a:rPr>
              <a:t>Penni Sadlon, MSN/ED, RN, CHSE</a:t>
            </a:r>
          </a:p>
          <a:p>
            <a:r>
              <a:rPr lang="en-US" sz="1100" b="1" dirty="0">
                <a:solidFill>
                  <a:schemeClr val="tx1"/>
                </a:solidFill>
                <a:ea typeface="Adobe Fan Heiti Std B" panose="020B0700000000000000" pitchFamily="34" charset="-128"/>
              </a:rPr>
              <a:t>Assistant Professor/Simulation Director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613" y="5088004"/>
            <a:ext cx="465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Rhode Island College School of Nursing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60" y="4658530"/>
            <a:ext cx="1015458" cy="122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24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Domain 2: case components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436219-14F1-4B11-AF69-382F21453C4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223169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54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Domain 3: Training sp</a:t>
            </a:r>
            <a:r>
              <a:rPr lang="en-US"/>
              <a:t>s</a:t>
            </a:r>
            <a:r>
              <a:rPr lang="en-US" dirty="0"/>
              <a:t>/actors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A5AE0C-9DDD-4B39-B497-CEC806BC160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123495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265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Domain 3: preparation for training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9CE46A-FA11-4288-A7F6-E8965FE3187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2072537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7350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057C6D-CCCA-403B-9CEC-B76B7703B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4FA5FE-E54B-4C0E-B9F9-55CE13FCC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Domain 3: training for role portrayal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60188E-2A5C-4426-BA57-5B0B2333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0D7F3B-CDD8-4948-A44E-868365AE20C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2304958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63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8647AB-8228-4D18-88FC-84946122D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Domain 3: training for completion of assessment feedback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9F0F86-2AB5-44D6-8263-3F20B0E25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8ABC67B-D881-4CFF-BF37-89FE48CB5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B7DB8E-F12E-4383-BB09-93BE661B9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644E92-E0FF-46BE-9BFD-C1B293C66D0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5683750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55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057C6D-CCCA-403B-9CEC-B76B7703B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4FA5FE-E54B-4C0E-B9F9-55CE13FCC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Domain 3: training for feedback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60188E-2A5C-4426-BA57-5B0B2333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316BCFB-4D64-4459-B1D7-80FFD2C2942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9551831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11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848647AB-8228-4D18-88FC-84946122D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/>
              <a:t>Domain 3: reflection in the training process</a:t>
            </a:r>
            <a:endParaRPr lang="en-US" dirty="0"/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C79F0F86-2AB5-44D6-8263-3F20B0E25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3">
            <a:extLst>
              <a:ext uri="{FF2B5EF4-FFF2-40B4-BE49-F238E27FC236}">
                <a16:creationId xmlns:a16="http://schemas.microsoft.com/office/drawing/2014/main" id="{88ABC67B-D881-4CFF-BF37-89FE48CB5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B7DB8E-F12E-4383-BB09-93BE661B9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26AB5233-D16D-440D-8023-976EEE6E368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77577689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8092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Domain 4: program management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B2A75F-F9E6-429D-A4AB-6A72C745C78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924881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2980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Domain 4: purpose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8AEB92-BF85-4A76-A31C-67C0D85FAE4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7982248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92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057C6D-CCCA-403B-9CEC-B76B7703B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4FA5FE-E54B-4C0E-B9F9-55CE13FCC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Domain 4: expertise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60188E-2A5C-4426-BA57-5B0B2333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9C5325-FD26-4AD0-8FF9-23603CA73C3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1803869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78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48640"/>
            <a:ext cx="10058400" cy="118872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Association of standardized patient Educators (ASPE)*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Standards of best practice (SOBP)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  <a:endParaRPr lang="en-US" sz="28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440" y="4902881"/>
            <a:ext cx="89546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*The following information is provided by</a:t>
            </a:r>
          </a:p>
          <a:p>
            <a:r>
              <a:rPr lang="en-US" sz="1100" dirty="0"/>
              <a:t> Lewis, et al. (2017) Association of Standardized Patient Educators Standards of Best Practice. Advances in Simulation, 2 (10), DOI 10.1186/s41077-017-0043-4</a:t>
            </a:r>
          </a:p>
        </p:txBody>
      </p:sp>
    </p:spTree>
    <p:extLst>
      <p:ext uri="{BB962C8B-B14F-4D97-AF65-F5344CB8AC3E}">
        <p14:creationId xmlns:p14="http://schemas.microsoft.com/office/powerpoint/2010/main" val="2792615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4: policies and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coordinate efforts with leadership team (RICSON/RINEC collaboration)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Develop and document policies to guide program activities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Develop policies that are inclusive and consider disability access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Develop policies of administration (business and strategic planning)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Records management: develop a system for recording keeping, evaluations, outcomes, recording data, privacy, consent forms, release forms (e.g. our cae systems)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671" y="5189919"/>
            <a:ext cx="447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*Specific to RICSON simulation program goals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DB65A8-F520-4DDF-A072-4F7D2A57A443}"/>
              </a:ext>
            </a:extLst>
          </p:cNvPr>
          <p:cNvSpPr/>
          <p:nvPr/>
        </p:nvSpPr>
        <p:spPr>
          <a:xfrm>
            <a:off x="685800" y="55592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coordinate efforts with leadership team (RICSON/RINEC collaboration)</a:t>
            </a:r>
          </a:p>
        </p:txBody>
      </p:sp>
    </p:spTree>
    <p:extLst>
      <p:ext uri="{BB962C8B-B14F-4D97-AF65-F5344CB8AC3E}">
        <p14:creationId xmlns:p14="http://schemas.microsoft.com/office/powerpoint/2010/main" val="2688023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4: team management**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**Consult with legal and human resource management for actor employment status, (independent contractor), and have agreement among all constituents.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**develop processes to screen, interview, select, debrief and maintain sp and Actor list.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Advocate for ongoing development of actor staff.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612" y="5277050"/>
            <a:ext cx="5941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**Specific to RICSON/RINEC Memorandum of Understanding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80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4: quality management**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Gather data regularly to assess alignment of program activities with legislated, institutional and program accreditation policies and procedures.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Gather feedback from all involved stakeholders (faculty, students, actors, leadership)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Analyze data regularly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Provide a process for continuous improvement and communication of improvement changes.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445650"/>
            <a:ext cx="5941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**Specific to RICSON/RINEC Memorandum of Understanding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98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Domain 5: practice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32782D-A363-4DFF-AE6F-510BFE9C046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8053503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449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51057C6D-CCCA-403B-9CEC-B76B7703B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34FA5FE-E54B-4C0E-B9F9-55CE13FCC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Domain 5: career development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F760188E-2A5C-4426-BA57-5B0B2333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3AC7C5B1-FD91-4340-8375-1123B27CC3B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881160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0134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8647AB-8228-4D18-88FC-84946122D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Domain 5: scholarship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9F0F86-2AB5-44D6-8263-3F20B0E25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8ABC67B-D881-4CFF-BF37-89FE48CB5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B7DB8E-F12E-4383-BB09-93BE661B9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64C1A3-E00C-45F0-AE95-AE11896390B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71966612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7117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Domain 5: Leadership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F7EC8C-885D-4AC6-A4CE-6A8B72A7391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0559083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7303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657446-D042-444B-9578-3E0B5C5770D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8017698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3307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7" y="2832910"/>
            <a:ext cx="4520597" cy="2614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1158972"/>
            <a:ext cx="4019926" cy="28704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968" y="1019995"/>
            <a:ext cx="4248498" cy="2825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5003" y="5324212"/>
            <a:ext cx="18213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Photos from creative commons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2497" y="5686021"/>
            <a:ext cx="717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Presentation of working with actors in HEALTH CARE simulation 2018 Sadlon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7460" y="485625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58312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Aspe-sobp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F0C51E-9B1B-4C3B-B5A6-EA2E5D7B279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3792557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796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Domain 1</a:t>
            </a:r>
            <a:br>
              <a:rPr lang="en-US" dirty="0"/>
            </a:br>
            <a:r>
              <a:rPr lang="en-US" dirty="0"/>
              <a:t>safe work environment: Key concepts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3F8785-9BB1-46CB-8D54-009A103EFE5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641666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567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057C6D-CCCA-403B-9CEC-B76B7703B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4FA5FE-E54B-4C0E-B9F9-55CE13FCC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Key examples of domain 1: safe work practices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60188E-2A5C-4426-BA57-5B0B2333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8DE8F1-952F-4BA6-B838-2CD4DBD7797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1892440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36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Domain 1: confidentiality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8CECD5-B532-4DB4-A649-D1F0B1AF7EF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6667136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98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057C6D-CCCA-403B-9CEC-B76B7703B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4FA5FE-E54B-4C0E-B9F9-55CE13FCC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Domain 1: respect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60188E-2A5C-4426-BA57-5B0B2333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68767D-6DB2-40EF-ACEF-ACD52DA55C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9230864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703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Domain 2: case development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DDD6C3-AD9B-404E-AD97-A4359AAEC6C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5385221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893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Domain 2: preparation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Relevant clinical portrayal avoiding stereo-types, bias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Based on real situations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Enough time for development, implementation, pilot, and revision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2058" y="5483626"/>
            <a:ext cx="7459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*Follows *INACSL best practice for simulation objectives and outcomes </a:t>
            </a:r>
          </a:p>
          <a:p>
            <a:r>
              <a:rPr lang="en-US" dirty="0"/>
              <a:t>INACSL – International Nurses Association for Clinical Simulation and Learning</a:t>
            </a:r>
          </a:p>
        </p:txBody>
      </p:sp>
    </p:spTree>
    <p:extLst>
      <p:ext uri="{BB962C8B-B14F-4D97-AF65-F5344CB8AC3E}">
        <p14:creationId xmlns:p14="http://schemas.microsoft.com/office/powerpoint/2010/main" val="11724482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F2B43C463F41478BD76E1A21993839" ma:contentTypeVersion="1" ma:contentTypeDescription="Create a new document." ma:contentTypeScope="" ma:versionID="436696e23158d4c0a8f2285e7a261017">
  <xsd:schema xmlns:xsd="http://www.w3.org/2001/XMLSchema" xmlns:xs="http://www.w3.org/2001/XMLSchema" xmlns:p="http://schemas.microsoft.com/office/2006/metadata/properties" xmlns:ns1="http://schemas.microsoft.com/sharepoint/v3" xmlns:ns2="67887a43-7e4d-4c1c-91d7-15e417b1b8ab" targetNamespace="http://schemas.microsoft.com/office/2006/metadata/properties" ma:root="true" ma:fieldsID="ed8319cab76603dc2a74eebf9a0c5305" ns1:_="" ns2:_="">
    <xsd:import namespace="http://schemas.microsoft.com/sharepoint/v3"/>
    <xsd:import namespace="67887a43-7e4d-4c1c-91d7-15e417b1b8a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87a43-7e4d-4c1c-91d7-15e417b1b8ab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67887a43-7e4d-4c1c-91d7-15e417b1b8ab">67Z3ZXSPZZWZ-1022-9</_dlc_DocId>
    <_dlc_DocIdUrl xmlns="67887a43-7e4d-4c1c-91d7-15e417b1b8ab">
      <Url>http://www-prod.ric.edu/simlab/_layouts/15/DocIdRedir.aspx?ID=67Z3ZXSPZZWZ-1022-9</Url>
      <Description>67Z3ZXSPZZWZ-1022-9</Description>
    </_dlc_DocIdUrl>
  </documentManagement>
</p:properties>
</file>

<file path=customXml/itemProps1.xml><?xml version="1.0" encoding="utf-8"?>
<ds:datastoreItem xmlns:ds="http://schemas.openxmlformats.org/officeDocument/2006/customXml" ds:itemID="{FC5D8C6C-F9E0-4C6B-8176-4D7BA86B91CB}"/>
</file>

<file path=customXml/itemProps2.xml><?xml version="1.0" encoding="utf-8"?>
<ds:datastoreItem xmlns:ds="http://schemas.openxmlformats.org/officeDocument/2006/customXml" ds:itemID="{F0C92A22-9871-48B0-8221-F8B4AF82ECE7}"/>
</file>

<file path=customXml/itemProps3.xml><?xml version="1.0" encoding="utf-8"?>
<ds:datastoreItem xmlns:ds="http://schemas.openxmlformats.org/officeDocument/2006/customXml" ds:itemID="{9A3BCC61-DA7F-40A5-ABD3-3FE96C51EBC0}"/>
</file>

<file path=customXml/itemProps4.xml><?xml version="1.0" encoding="utf-8"?>
<ds:datastoreItem xmlns:ds="http://schemas.openxmlformats.org/officeDocument/2006/customXml" ds:itemID="{A22A506B-B02B-4956-AAA5-80EAE3950C47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1186</Words>
  <Application>Microsoft Office PowerPoint</Application>
  <PresentationFormat>Widescreen</PresentationFormat>
  <Paragraphs>173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Adobe Fan Heiti Std B</vt:lpstr>
      <vt:lpstr>Bradley Hand ITC</vt:lpstr>
      <vt:lpstr>Calibri</vt:lpstr>
      <vt:lpstr>Calibri Light</vt:lpstr>
      <vt:lpstr>Garamond</vt:lpstr>
      <vt:lpstr>Wingdings</vt:lpstr>
      <vt:lpstr>Retrospect</vt:lpstr>
      <vt:lpstr>Working with actors in healthcare simulation</vt:lpstr>
      <vt:lpstr>    Association of standardized patient Educators (ASPE)*</vt:lpstr>
      <vt:lpstr>Aspe-sobp</vt:lpstr>
      <vt:lpstr>Domain 1 safe work environment: Key concepts</vt:lpstr>
      <vt:lpstr>Key examples of domain 1: safe work practices</vt:lpstr>
      <vt:lpstr>Domain 1: confidentiality</vt:lpstr>
      <vt:lpstr>Domain 1: respect</vt:lpstr>
      <vt:lpstr>Domain 2: case development</vt:lpstr>
      <vt:lpstr>Domain 2: preparation </vt:lpstr>
      <vt:lpstr>Domain 2: case components</vt:lpstr>
      <vt:lpstr>Domain 3: Training sps/actors</vt:lpstr>
      <vt:lpstr>Domain 3: preparation for training</vt:lpstr>
      <vt:lpstr>Domain 3: training for role portrayal</vt:lpstr>
      <vt:lpstr>Domain 3: training for completion of assessment feedback</vt:lpstr>
      <vt:lpstr>Domain 3: training for feedback</vt:lpstr>
      <vt:lpstr>Domain 3: reflection in the training process</vt:lpstr>
      <vt:lpstr>Domain 4: program management </vt:lpstr>
      <vt:lpstr>Domain 4: purpose</vt:lpstr>
      <vt:lpstr>Domain 4: expertise</vt:lpstr>
      <vt:lpstr>Domain 4: policies and procedures</vt:lpstr>
      <vt:lpstr>Domain 4: team management**</vt:lpstr>
      <vt:lpstr>Domain 4: quality management**</vt:lpstr>
      <vt:lpstr>Domain 5: practice</vt:lpstr>
      <vt:lpstr>Domain 5: career development</vt:lpstr>
      <vt:lpstr>Domain 5: scholarship</vt:lpstr>
      <vt:lpstr>Domain 5: Leadership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actors in healthcare simulation</dc:title>
  <dc:creator>Sadlon, Penni</dc:creator>
  <cp:lastModifiedBy>Sadlon, Penni</cp:lastModifiedBy>
  <cp:revision>1</cp:revision>
  <dcterms:created xsi:type="dcterms:W3CDTF">2019-08-13T19:06:50Z</dcterms:created>
  <dcterms:modified xsi:type="dcterms:W3CDTF">2019-08-13T20:53:51Z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0x010100E2F2B43C463F41478BD76E1A21993839</vt:lpwstr>
  </property>
  <property fmtid="{D5CDD505-2E9C-101B-9397-08002B2CF9AE}" pid="3" name="_dlc_DocIdItemGuid">
    <vt:lpwstr>9c797868-7fca-4186-9de6-a10a1689c3f6</vt:lpwstr>
  </property>
</Properties>
</file>